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xml" ContentType="application/vnd.openxmlformats-officedocument.themeOverride+xml"/>
  <Override PartName="/ppt/notesSlides/notesSlide20.xml" ContentType="application/vnd.openxmlformats-officedocument.presentationml.notesSlide+xml"/>
  <Override PartName="/ppt/theme/themeOverride2.xml" ContentType="application/vnd.openxmlformats-officedocument.themeOverride+xml"/>
  <Override PartName="/ppt/notesSlides/notesSlide21.xml" ContentType="application/vnd.openxmlformats-officedocument.presentationml.notesSlide+xml"/>
  <Override PartName="/ppt/theme/themeOverride3.xml" ContentType="application/vnd.openxmlformats-officedocument.themeOverride+xml"/>
  <Override PartName="/ppt/notesSlides/notesSlide22.xml" ContentType="application/vnd.openxmlformats-officedocument.presentationml.notesSlide+xml"/>
  <Override PartName="/ppt/theme/themeOverride4.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7"/>
  </p:notesMasterIdLst>
  <p:sldIdLst>
    <p:sldId id="256" r:id="rId5"/>
    <p:sldId id="409" r:id="rId6"/>
    <p:sldId id="519" r:id="rId7"/>
    <p:sldId id="520" r:id="rId8"/>
    <p:sldId id="521" r:id="rId9"/>
    <p:sldId id="522" r:id="rId10"/>
    <p:sldId id="523" r:id="rId11"/>
    <p:sldId id="524" r:id="rId12"/>
    <p:sldId id="545" r:id="rId13"/>
    <p:sldId id="515" r:id="rId14"/>
    <p:sldId id="535" r:id="rId15"/>
    <p:sldId id="518" r:id="rId16"/>
    <p:sldId id="510" r:id="rId17"/>
    <p:sldId id="531" r:id="rId18"/>
    <p:sldId id="511" r:id="rId19"/>
    <p:sldId id="516" r:id="rId20"/>
    <p:sldId id="517" r:id="rId21"/>
    <p:sldId id="527" r:id="rId22"/>
    <p:sldId id="514" r:id="rId23"/>
    <p:sldId id="546" r:id="rId24"/>
    <p:sldId id="512" r:id="rId25"/>
    <p:sldId id="530" r:id="rId26"/>
    <p:sldId id="547" r:id="rId27"/>
    <p:sldId id="487" r:id="rId28"/>
    <p:sldId id="491" r:id="rId29"/>
    <p:sldId id="492" r:id="rId30"/>
    <p:sldId id="493" r:id="rId31"/>
    <p:sldId id="548" r:id="rId32"/>
    <p:sldId id="533" r:id="rId33"/>
    <p:sldId id="534" r:id="rId34"/>
    <p:sldId id="549" r:id="rId35"/>
    <p:sldId id="544" r:id="rId36"/>
    <p:sldId id="539" r:id="rId37"/>
    <p:sldId id="540" r:id="rId38"/>
    <p:sldId id="541" r:id="rId39"/>
    <p:sldId id="542" r:id="rId40"/>
    <p:sldId id="550" r:id="rId41"/>
    <p:sldId id="505" r:id="rId42"/>
    <p:sldId id="506" r:id="rId43"/>
    <p:sldId id="554" r:id="rId44"/>
    <p:sldId id="555" r:id="rId45"/>
    <p:sldId id="556" r:id="rId46"/>
    <p:sldId id="557" r:id="rId47"/>
    <p:sldId id="551" r:id="rId48"/>
    <p:sldId id="525" r:id="rId49"/>
    <p:sldId id="526" r:id="rId50"/>
    <p:sldId id="552" r:id="rId51"/>
    <p:sldId id="469" r:id="rId52"/>
    <p:sldId id="471" r:id="rId53"/>
    <p:sldId id="558" r:id="rId54"/>
    <p:sldId id="559" r:id="rId55"/>
    <p:sldId id="31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h Tran Le" initials="VL" lastIdx="3" clrIdx="0">
    <p:extLst>
      <p:ext uri="{19B8F6BF-5375-455C-9EA6-DF929625EA0E}">
        <p15:presenceInfo xmlns:p15="http://schemas.microsoft.com/office/powerpoint/2012/main" userId="S::vinhtran@nashtechglobal.com::65bc96a1-f859-4b01-832a-52b09e160108" providerId="AD"/>
      </p:ext>
    </p:extLst>
  </p:cmAuthor>
  <p:cmAuthor id="2" name="Nam Lai Hoang" initials="NH" lastIdx="2" clrIdx="1">
    <p:extLst>
      <p:ext uri="{19B8F6BF-5375-455C-9EA6-DF929625EA0E}">
        <p15:presenceInfo xmlns:p15="http://schemas.microsoft.com/office/powerpoint/2012/main" userId="S::namlaih@nashtechglobal.com::28bd692e-51b2-42b2-a263-63b44e72f756" providerId="AD"/>
      </p:ext>
    </p:extLst>
  </p:cmAuthor>
  <p:cmAuthor id="3" name="Hoa Doan Thi Ngoc" initials="HDTN" lastIdx="1" clrIdx="2">
    <p:extLst>
      <p:ext uri="{19B8F6BF-5375-455C-9EA6-DF929625EA0E}">
        <p15:presenceInfo xmlns:p15="http://schemas.microsoft.com/office/powerpoint/2012/main" userId="S-1-5-21-3802133553-101590360-3160206235-12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6A1F7A"/>
    <a:srgbClr val="E30613"/>
    <a:srgbClr val="9AA6F1"/>
    <a:srgbClr val="FFFFFF"/>
    <a:srgbClr val="576BE3"/>
    <a:srgbClr val="7889ED"/>
    <a:srgbClr val="9E71AC"/>
    <a:srgbClr val="84468D"/>
    <a:srgbClr val="E5E8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1" dt="2020-05-27T07:41:08.967"/>
    <p1510:client id="{2F8C262D-C6B7-48D8-9B4A-6F3AE227877E}" v="1011" dt="2020-06-05T04:48:48.093"/>
    <p1510:client id="{35791F91-F164-6A3B-BD08-347BC744D6F1}" v="70" dt="2020-06-08T07:39:00.231"/>
    <p1510:client id="{D2DE71E6-88E0-43EF-8E6C-3AACE978919A}" v="232" dt="2020-05-26T04:55:43.297"/>
    <p1510:client id="{D5605AA7-7FEE-BD79-EAA8-442C43FE3B99}" v="84" dt="2020-06-08T03:06:06.916"/>
    <p1510:client id="{E0ACF85B-B5C9-925E-8D69-7476F7783D83}" v="681" dt="2020-06-08T09:56:00.631"/>
    <p1510:client id="{EBF8A711-42F2-C0DA-9BEC-731DB57078B8}" v="670" dt="2020-06-08T07:30:20.5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5" autoAdjust="0"/>
    <p:restoredTop sz="74728" autoAdjust="0"/>
  </p:normalViewPr>
  <p:slideViewPr>
    <p:cSldViewPr snapToGrid="0">
      <p:cViewPr varScale="1">
        <p:scale>
          <a:sx n="62" d="100"/>
          <a:sy n="62" d="100"/>
        </p:scale>
        <p:origin x="80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AE1E7-346C-4A4E-8167-247A92DBB887}" type="datetimeFigureOut">
              <a:rPr lang="en-US" smtClean="0"/>
              <a:t>7/20/2021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3E675E-B2DC-5A4F-8404-003BB8384781}" type="slidenum">
              <a:rPr lang="en-US" smtClean="0"/>
              <a:t>‹#›</a:t>
            </a:fld>
            <a:endParaRPr lang="en-US" dirty="0"/>
          </a:p>
        </p:txBody>
      </p:sp>
    </p:spTree>
    <p:extLst>
      <p:ext uri="{BB962C8B-B14F-4D97-AF65-F5344CB8AC3E}">
        <p14:creationId xmlns:p14="http://schemas.microsoft.com/office/powerpoint/2010/main" val="55481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ThoughtWork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google.com/?q=RESTful+web+service"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json.or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browserstack.com/guide/testing-on-emulators-simulators-real-devices-comparison"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testguild.com/headless-browser-testing-pros-con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1</a:t>
            </a:fld>
            <a:endParaRPr lang="en-US" dirty="0"/>
          </a:p>
        </p:txBody>
      </p:sp>
    </p:spTree>
    <p:extLst>
      <p:ext uri="{BB962C8B-B14F-4D97-AF65-F5344CB8AC3E}">
        <p14:creationId xmlns:p14="http://schemas.microsoft.com/office/powerpoint/2010/main" val="256505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https://blog.checklyhq.com/puppeteer-vs-selenium-vs-playwright-speed-comparison/</a:t>
            </a:r>
          </a:p>
          <a:p>
            <a:r>
              <a:rPr lang="en-US" dirty="0" smtClean="0"/>
              <a:t>https://blog.checklyhq.com/cypress-vs-selenium-vs-playwright-vs-puppeteer-speed-comparison/</a:t>
            </a:r>
          </a:p>
          <a:p>
            <a:r>
              <a:rPr lang="en-US" dirty="0" smtClean="0"/>
              <a:t>https://www.testim.io/blog/puppeteer-selenium-playwright-cypress-how-to-choose/</a:t>
            </a:r>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10</a:t>
            </a:fld>
            <a:endParaRPr lang="en-US" dirty="0"/>
          </a:p>
        </p:txBody>
      </p:sp>
    </p:spTree>
    <p:extLst>
      <p:ext uri="{BB962C8B-B14F-4D97-AF65-F5344CB8AC3E}">
        <p14:creationId xmlns:p14="http://schemas.microsoft.com/office/powerpoint/2010/main" val="1786385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https://www.selenium.dev/history/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 Selenium was originally developed by Jason Huggins in 2004 as an internal tool (</a:t>
            </a:r>
            <a:r>
              <a:rPr lang="en-US" sz="1200" b="0" i="0" kern="1200" dirty="0" err="1" smtClean="0">
                <a:solidFill>
                  <a:schemeClr val="tx1"/>
                </a:solidFill>
                <a:effectLst/>
                <a:latin typeface="+mn-lt"/>
                <a:ea typeface="+mn-ea"/>
                <a:cs typeface="+mn-cs"/>
              </a:rPr>
              <a:t>JavaScriptTestRunner</a:t>
            </a:r>
            <a:r>
              <a:rPr lang="en-US" sz="1200" b="0" i="0" kern="1200" dirty="0" smtClean="0">
                <a:solidFill>
                  <a:schemeClr val="tx1"/>
                </a:solidFill>
                <a:effectLst/>
                <a:latin typeface="+mn-lt"/>
                <a:ea typeface="+mn-ea"/>
                <a:cs typeface="+mn-cs"/>
              </a:rPr>
              <a:t>) at </a:t>
            </a:r>
            <a:r>
              <a:rPr lang="en-US" sz="1200" b="0" i="0" u="none" strike="noStrike" kern="1200" dirty="0" err="1" smtClean="0">
                <a:solidFill>
                  <a:schemeClr val="tx1"/>
                </a:solidFill>
                <a:effectLst/>
                <a:latin typeface="+mn-lt"/>
                <a:ea typeface="+mn-ea"/>
                <a:cs typeface="+mn-cs"/>
                <a:hlinkClick r:id="rId3" tooltip="ThoughtWorks"/>
              </a:rPr>
              <a:t>ThoughtWorks</a:t>
            </a:r>
            <a:endParaRPr lang="en-US" sz="1200" b="0" i="0" u="none"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2. Paul </a:t>
            </a:r>
            <a:r>
              <a:rPr lang="en-US" sz="1200" b="0" i="0" kern="1200" dirty="0" err="1" smtClean="0">
                <a:solidFill>
                  <a:schemeClr val="tx1"/>
                </a:solidFill>
                <a:effectLst/>
                <a:latin typeface="+mn-lt"/>
                <a:ea typeface="+mn-ea"/>
                <a:cs typeface="+mn-cs"/>
              </a:rPr>
              <a:t>Hammant</a:t>
            </a:r>
            <a:r>
              <a:rPr lang="en-US" sz="1200" b="0" i="0" kern="1200" dirty="0" smtClean="0">
                <a:solidFill>
                  <a:schemeClr val="tx1"/>
                </a:solidFill>
                <a:effectLst/>
                <a:latin typeface="+mn-lt"/>
                <a:ea typeface="+mn-ea"/>
                <a:cs typeface="+mn-cs"/>
              </a:rPr>
              <a:t> joined the team and steered the development of the second mode of operation that would later become "Selenium Remote Control" (RC). The tool was open sourced that year.</a:t>
            </a:r>
          </a:p>
          <a:p>
            <a:r>
              <a:rPr lang="en-US" sz="1200" b="0" i="0" u="none" strike="noStrike" kern="1200" dirty="0" smtClean="0">
                <a:solidFill>
                  <a:schemeClr val="tx1"/>
                </a:solidFill>
                <a:effectLst/>
                <a:latin typeface="+mn-lt"/>
                <a:ea typeface="+mn-ea"/>
                <a:cs typeface="+mn-cs"/>
              </a:rPr>
              <a:t>3. </a:t>
            </a:r>
            <a:r>
              <a:rPr lang="en-US" sz="1200" b="0" i="0" kern="1200" dirty="0" smtClean="0">
                <a:solidFill>
                  <a:schemeClr val="tx1"/>
                </a:solidFill>
                <a:effectLst/>
                <a:latin typeface="+mn-lt"/>
                <a:ea typeface="+mn-ea"/>
                <a:cs typeface="+mn-cs"/>
              </a:rPr>
              <a:t>In 2007 Simon Stewart at </a:t>
            </a:r>
            <a:r>
              <a:rPr lang="en-US" sz="1200" b="0" i="0" kern="1200" dirty="0" err="1" smtClean="0">
                <a:solidFill>
                  <a:schemeClr val="tx1"/>
                </a:solidFill>
                <a:effectLst/>
                <a:latin typeface="+mn-lt"/>
                <a:ea typeface="+mn-ea"/>
                <a:cs typeface="+mn-cs"/>
              </a:rPr>
              <a:t>ThoughtWorks</a:t>
            </a:r>
            <a:r>
              <a:rPr lang="en-US" sz="1200" b="0" i="0" kern="1200" dirty="0" smtClean="0">
                <a:solidFill>
                  <a:schemeClr val="tx1"/>
                </a:solidFill>
                <a:effectLst/>
                <a:latin typeface="+mn-lt"/>
                <a:ea typeface="+mn-ea"/>
                <a:cs typeface="+mn-cs"/>
              </a:rPr>
              <a:t> developed a superior browser automation tool called WebDriver</a:t>
            </a:r>
          </a:p>
          <a:p>
            <a:r>
              <a:rPr lang="en-US" sz="1200" b="0" i="0" kern="1200" dirty="0" smtClean="0">
                <a:solidFill>
                  <a:schemeClr val="tx1"/>
                </a:solidFill>
                <a:effectLst/>
                <a:latin typeface="+mn-lt"/>
                <a:ea typeface="+mn-ea"/>
                <a:cs typeface="+mn-cs"/>
              </a:rPr>
              <a:t>4. In 2009 </a:t>
            </a:r>
            <a:r>
              <a:rPr lang="en-US" sz="1200" b="0" i="0" kern="1200" dirty="0" smtClean="0">
                <a:solidFill>
                  <a:schemeClr val="tx1"/>
                </a:solidFill>
                <a:effectLst/>
                <a:latin typeface="+mn-lt"/>
                <a:ea typeface="+mn-ea"/>
                <a:cs typeface="+mn-cs"/>
                <a:sym typeface="Wingdings" panose="05000000000000000000" pitchFamily="2" charset="2"/>
              </a:rPr>
              <a:t> merge</a:t>
            </a:r>
            <a:r>
              <a:rPr lang="en-US" sz="1200" b="0" i="0" kern="1200" baseline="0" dirty="0" smtClean="0">
                <a:solidFill>
                  <a:schemeClr val="tx1"/>
                </a:solidFill>
                <a:effectLst/>
                <a:latin typeface="+mn-lt"/>
                <a:ea typeface="+mn-ea"/>
                <a:cs typeface="+mn-cs"/>
                <a:sym typeface="Wingdings" panose="05000000000000000000" pitchFamily="2" charset="2"/>
              </a:rPr>
              <a:t> two projects called Selenium WebDriver</a:t>
            </a:r>
          </a:p>
          <a:p>
            <a:r>
              <a:rPr lang="en-US" sz="1200" b="0" i="0" kern="1200" baseline="0" dirty="0" smtClean="0">
                <a:solidFill>
                  <a:schemeClr val="tx1"/>
                </a:solidFill>
                <a:effectLst/>
                <a:latin typeface="+mn-lt"/>
                <a:ea typeface="+mn-ea"/>
                <a:cs typeface="+mn-cs"/>
                <a:sym typeface="Wingdings" panose="05000000000000000000" pitchFamily="2" charset="2"/>
              </a:rPr>
              <a:t>5. 2008 </a:t>
            </a:r>
            <a:r>
              <a:rPr lang="en-US" sz="1200" b="0" i="0" kern="1200" dirty="0" smtClean="0">
                <a:solidFill>
                  <a:schemeClr val="tx1"/>
                </a:solidFill>
                <a:effectLst/>
                <a:latin typeface="+mn-lt"/>
                <a:ea typeface="+mn-ea"/>
                <a:cs typeface="+mn-cs"/>
              </a:rPr>
              <a:t>Philippe </a:t>
            </a:r>
            <a:r>
              <a:rPr lang="en-US" sz="1200" b="0" i="0" kern="1200" dirty="0" err="1" smtClean="0">
                <a:solidFill>
                  <a:schemeClr val="tx1"/>
                </a:solidFill>
                <a:effectLst/>
                <a:latin typeface="+mn-lt"/>
                <a:ea typeface="+mn-ea"/>
                <a:cs typeface="+mn-cs"/>
              </a:rPr>
              <a:t>Hanrigou</a:t>
            </a:r>
            <a:r>
              <a:rPr lang="en-US" sz="1200" b="0" i="0" kern="1200" dirty="0" smtClean="0">
                <a:solidFill>
                  <a:schemeClr val="tx1"/>
                </a:solidFill>
                <a:effectLst/>
                <a:latin typeface="+mn-lt"/>
                <a:ea typeface="+mn-ea"/>
                <a:cs typeface="+mn-cs"/>
              </a:rPr>
              <a:t> (then at </a:t>
            </a:r>
            <a:r>
              <a:rPr lang="en-US" sz="1200" b="0" i="0" kern="1200" dirty="0" err="1" smtClean="0">
                <a:solidFill>
                  <a:schemeClr val="tx1"/>
                </a:solidFill>
                <a:effectLst/>
                <a:latin typeface="+mn-lt"/>
                <a:ea typeface="+mn-ea"/>
                <a:cs typeface="+mn-cs"/>
              </a:rPr>
              <a:t>ThoughtWorks</a:t>
            </a:r>
            <a:r>
              <a:rPr lang="en-US" sz="1200" b="0" i="0" kern="1200" dirty="0" smtClean="0">
                <a:solidFill>
                  <a:schemeClr val="tx1"/>
                </a:solidFill>
                <a:effectLst/>
                <a:latin typeface="+mn-lt"/>
                <a:ea typeface="+mn-ea"/>
                <a:cs typeface="+mn-cs"/>
              </a:rPr>
              <a:t>) made "Selenium </a:t>
            </a:r>
            <a:r>
              <a:rPr lang="en-US" sz="1200" b="0" i="0" kern="1200" dirty="0" err="1" smtClean="0">
                <a:solidFill>
                  <a:schemeClr val="tx1"/>
                </a:solidFill>
                <a:effectLst/>
                <a:latin typeface="+mn-lt"/>
                <a:ea typeface="+mn-ea"/>
                <a:cs typeface="+mn-cs"/>
              </a:rPr>
              <a:t>Grid“which</a:t>
            </a:r>
            <a:r>
              <a:rPr lang="en-US" sz="1200" b="0" i="0" kern="1200" dirty="0" smtClean="0">
                <a:solidFill>
                  <a:schemeClr val="tx1"/>
                </a:solidFill>
                <a:effectLst/>
                <a:latin typeface="+mn-lt"/>
                <a:ea typeface="+mn-ea"/>
                <a:cs typeface="+mn-cs"/>
              </a:rPr>
              <a:t> provides a hub allowing the running of multiple Selenium tests concurrently on any number of local or remote systems, thus minimizing test execution time</a:t>
            </a:r>
            <a:endParaRPr lang="en-US" sz="1200" b="0" i="0" u="none" strike="noStrike"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Same-Origin Policy (SOP) là một phần quan trọng trong hệ thống bảo mật của trình duyệt nhằm ngăn chặn những trang web độc hại truy xuất được các thông tin bí mật của những trang web khác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Ví</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dụ</a:t>
            </a:r>
            <a:r>
              <a:rPr lang="en-US" sz="1200" b="0" i="0" kern="1200" dirty="0" smtClean="0">
                <a:solidFill>
                  <a:schemeClr val="tx1"/>
                </a:solidFill>
                <a:effectLst/>
                <a:latin typeface="+mn-lt"/>
                <a:ea typeface="+mn-ea"/>
                <a:cs typeface="+mn-cs"/>
              </a:rPr>
              <a:t> thepriatebay.com </a:t>
            </a:r>
            <a:r>
              <a:rPr lang="en-US" sz="1200" b="0" i="0" kern="1200" dirty="0" err="1" smtClean="0">
                <a:solidFill>
                  <a:schemeClr val="tx1"/>
                </a:solidFill>
                <a:effectLst/>
                <a:latin typeface="+mn-lt"/>
                <a:ea typeface="+mn-ea"/>
                <a:cs typeface="+mn-cs"/>
              </a:rPr>
              <a:t>không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thể</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truy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xuất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dữ</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liệu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từ</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trang</a:t>
            </a:r>
            <a:r>
              <a:rPr lang="en-US" sz="1200" b="0" i="0" kern="1200" dirty="0" smtClean="0">
                <a:solidFill>
                  <a:schemeClr val="tx1"/>
                </a:solidFill>
                <a:effectLst/>
                <a:latin typeface="+mn-lt"/>
                <a:ea typeface="+mn-ea"/>
                <a:cs typeface="+mn-cs"/>
              </a:rPr>
              <a:t> Barclays.com </a:t>
            </a:r>
            <a:r>
              <a:rPr lang="en-US" sz="1200" b="0" i="0" kern="1200" dirty="0" err="1" smtClean="0">
                <a:solidFill>
                  <a:schemeClr val="tx1"/>
                </a:solidFill>
                <a:effectLst/>
                <a:latin typeface="+mn-lt"/>
                <a:ea typeface="+mn-ea"/>
                <a:cs typeface="+mn-cs"/>
              </a:rPr>
              <a:t>vì</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nó</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bị</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chặn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bởi</a:t>
            </a:r>
            <a:r>
              <a:rPr lang="en-US" sz="1200" b="0" i="0" kern="1200" dirty="0" smtClean="0">
                <a:solidFill>
                  <a:schemeClr val="tx1"/>
                </a:solidFill>
                <a:effectLst/>
                <a:latin typeface="+mn-lt"/>
                <a:ea typeface="+mn-ea"/>
                <a:cs typeface="+mn-cs"/>
              </a:rPr>
              <a:t> SOP</a:t>
            </a:r>
          </a:p>
          <a:p>
            <a:r>
              <a:rPr lang="vi-VN" sz="1200" b="0" i="0" kern="1200" dirty="0" smtClean="0">
                <a:solidFill>
                  <a:schemeClr val="tx1"/>
                </a:solidFill>
                <a:effectLst/>
                <a:latin typeface="+mn-lt"/>
                <a:ea typeface="+mn-ea"/>
                <a:cs typeface="+mn-cs"/>
              </a:rPr>
              <a:t>Phương thức hoạt động rất đơn giản, đó là những trang web khác trang web gốc có thể gửi requests đến những domains khác nhưng không nhận được responses trả về</a:t>
            </a:r>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Một điều cần chú ý là SOP không ngăn chặn việc khởi tạo và gửi các REQUEST và cũng không ngăn chặn phía Server sẽ không thực thi các REQUEST này, nhưng trình duyệt sẽ giúp ngăn chặn thực thi các RESPONES từ phía SERVER trả về.</a:t>
            </a:r>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Tuy nhiên một vài REQUEST lại không cần phải thực thi RESPONSE, và lợi dụng điều đó kẻ tấn công vẫn thực hiện được ý đồ của mình – Đây là loại tấn công Cross-Origin Request Forgery (CSRF).</a:t>
            </a: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11</a:t>
            </a:fld>
            <a:endParaRPr lang="en-US" dirty="0"/>
          </a:p>
        </p:txBody>
      </p:sp>
    </p:spTree>
    <p:extLst>
      <p:ext uri="{BB962C8B-B14F-4D97-AF65-F5344CB8AC3E}">
        <p14:creationId xmlns:p14="http://schemas.microsoft.com/office/powerpoint/2010/main" val="3568238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requests and responses of the browser for WAUT go to the actual web server via Selenium RC</a:t>
            </a:r>
          </a:p>
          <a:p>
            <a:r>
              <a:rPr lang="en-US" sz="1200" b="0" i="0" u="none" strike="noStrike" kern="1200" baseline="0" dirty="0" smtClean="0">
                <a:solidFill>
                  <a:schemeClr val="tx1"/>
                </a:solidFill>
                <a:latin typeface="+mn-lt"/>
                <a:ea typeface="+mn-ea"/>
                <a:cs typeface="+mn-cs"/>
              </a:rPr>
              <a:t>Server</a:t>
            </a:r>
          </a:p>
          <a:p>
            <a:r>
              <a:rPr lang="en-US" sz="1200" b="1" i="0" u="none" strike="noStrike" kern="1200" baseline="0" dirty="0" smtClean="0">
                <a:solidFill>
                  <a:schemeClr val="tx1"/>
                </a:solidFill>
                <a:latin typeface="+mn-lt"/>
                <a:ea typeface="+mn-ea"/>
                <a:cs typeface="+mn-cs"/>
              </a:rPr>
              <a:t>Limitation of Selenium RC:</a:t>
            </a:r>
          </a:p>
          <a:p>
            <a:r>
              <a:rPr lang="en-US" sz="1200" b="0" i="0" u="none" strike="noStrike" kern="1200" baseline="0" dirty="0" smtClean="0">
                <a:solidFill>
                  <a:schemeClr val="tx1"/>
                </a:solidFill>
                <a:latin typeface="+mn-lt"/>
                <a:ea typeface="+mn-ea"/>
                <a:cs typeface="+mn-cs"/>
              </a:rPr>
              <a:t>- Core being limited within the JavaScript sandbox of the browser, as it</a:t>
            </a:r>
          </a:p>
          <a:p>
            <a:r>
              <a:rPr lang="en-US" sz="1200" b="0" i="0" u="none" strike="noStrike" kern="1200" baseline="0" dirty="0" smtClean="0">
                <a:solidFill>
                  <a:schemeClr val="tx1"/>
                </a:solidFill>
                <a:latin typeface="+mn-lt"/>
                <a:ea typeface="+mn-ea"/>
                <a:cs typeface="+mn-cs"/>
              </a:rPr>
              <a:t>needs to comply with the Same-Origin policy.</a:t>
            </a:r>
          </a:p>
          <a:p>
            <a:r>
              <a:rPr lang="en-US" sz="1200" b="0" i="0" u="none" strike="noStrike" kern="1200" baseline="0" dirty="0" smtClean="0">
                <a:solidFill>
                  <a:schemeClr val="tx1"/>
                </a:solidFill>
                <a:latin typeface="+mn-lt"/>
                <a:ea typeface="+mn-ea"/>
                <a:cs typeface="+mn-cs"/>
              </a:rPr>
              <a:t>- Because this JavaScript library is generic and not specific to any particular</a:t>
            </a:r>
          </a:p>
          <a:p>
            <a:r>
              <a:rPr lang="en-US" sz="1200" b="0" i="0" u="none" strike="noStrike" kern="1200" baseline="0" dirty="0" smtClean="0">
                <a:solidFill>
                  <a:schemeClr val="tx1"/>
                </a:solidFill>
                <a:latin typeface="+mn-lt"/>
                <a:ea typeface="+mn-ea"/>
                <a:cs typeface="+mn-cs"/>
              </a:rPr>
              <a:t>browser, the developers of test scripts sometimes end up with a situation</a:t>
            </a:r>
          </a:p>
          <a:p>
            <a:r>
              <a:rPr lang="en-US" sz="1200" b="0" i="0" u="none" strike="noStrike" kern="1200" baseline="0" dirty="0" smtClean="0">
                <a:solidFill>
                  <a:schemeClr val="tx1"/>
                </a:solidFill>
                <a:latin typeface="+mn-lt"/>
                <a:ea typeface="+mn-ea"/>
                <a:cs typeface="+mn-cs"/>
              </a:rPr>
              <a:t>where their test scripts execute very well on some browsers but not on</a:t>
            </a:r>
          </a:p>
          <a:p>
            <a:r>
              <a:rPr lang="en-US" sz="1200" b="0" i="0" u="none" strike="noStrike" kern="1200" baseline="0" dirty="0" smtClean="0">
                <a:solidFill>
                  <a:schemeClr val="tx1"/>
                </a:solidFill>
                <a:latin typeface="+mn-lt"/>
                <a:ea typeface="+mn-ea"/>
                <a:cs typeface="+mn-cs"/>
              </a:rPr>
              <a:t>some other.</a:t>
            </a:r>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12</a:t>
            </a:fld>
            <a:endParaRPr lang="en-US" dirty="0"/>
          </a:p>
        </p:txBody>
      </p:sp>
    </p:spTree>
    <p:extLst>
      <p:ext uri="{BB962C8B-B14F-4D97-AF65-F5344CB8AC3E}">
        <p14:creationId xmlns:p14="http://schemas.microsoft.com/office/powerpoint/2010/main" val="196658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wire protocol defines a </a:t>
            </a:r>
            <a:r>
              <a:rPr lang="en-US" sz="1200" b="0" i="0" u="none" strike="noStrike" kern="1200" dirty="0" err="1" smtClean="0">
                <a:solidFill>
                  <a:schemeClr val="tx1"/>
                </a:solidFill>
                <a:effectLst/>
                <a:latin typeface="+mn-lt"/>
                <a:ea typeface="+mn-ea"/>
                <a:cs typeface="+mn-cs"/>
                <a:hlinkClick r:id="rId3"/>
              </a:rPr>
              <a:t>RESTful</a:t>
            </a:r>
            <a:r>
              <a:rPr lang="en-US" sz="1200" b="0" i="0" u="none" strike="noStrike" kern="1200" dirty="0" smtClean="0">
                <a:solidFill>
                  <a:schemeClr val="tx1"/>
                </a:solidFill>
                <a:effectLst/>
                <a:latin typeface="+mn-lt"/>
                <a:ea typeface="+mn-ea"/>
                <a:cs typeface="+mn-cs"/>
                <a:hlinkClick r:id="rId3"/>
              </a:rPr>
              <a:t> web service</a:t>
            </a:r>
            <a:r>
              <a:rPr lang="en-US" sz="1200" b="0" i="0" kern="1200" dirty="0" smtClean="0">
                <a:solidFill>
                  <a:schemeClr val="tx1"/>
                </a:solidFill>
                <a:effectLst/>
                <a:latin typeface="+mn-lt"/>
                <a:ea typeface="+mn-ea"/>
                <a:cs typeface="+mn-cs"/>
              </a:rPr>
              <a:t> using </a:t>
            </a:r>
            <a:r>
              <a:rPr lang="en-US" sz="1200" b="0" i="0" u="none" strike="noStrike" kern="1200" dirty="0" smtClean="0">
                <a:solidFill>
                  <a:schemeClr val="tx1"/>
                </a:solidFill>
                <a:effectLst/>
                <a:latin typeface="+mn-lt"/>
                <a:ea typeface="+mn-ea"/>
                <a:cs typeface="+mn-cs"/>
                <a:hlinkClick r:id="rId4"/>
              </a:rPr>
              <a:t>JSON</a:t>
            </a:r>
            <a:r>
              <a:rPr lang="en-US" sz="1200" b="0" i="0" kern="1200" dirty="0" smtClean="0">
                <a:solidFill>
                  <a:schemeClr val="tx1"/>
                </a:solidFill>
                <a:effectLst/>
                <a:latin typeface="+mn-lt"/>
                <a:ea typeface="+mn-ea"/>
                <a:cs typeface="+mn-cs"/>
              </a:rPr>
              <a:t> over HTTP.</a:t>
            </a:r>
          </a:p>
          <a:p>
            <a:r>
              <a:rPr lang="en-US" sz="1200" b="1" i="0" u="none" strike="noStrike" kern="1200" baseline="0" dirty="0" smtClean="0">
                <a:solidFill>
                  <a:schemeClr val="tx1"/>
                </a:solidFill>
                <a:latin typeface="+mn-lt"/>
                <a:ea typeface="+mn-ea"/>
                <a:cs typeface="+mn-cs"/>
              </a:rPr>
              <a:t>WebDriver can handle Selenium RC problems:</a:t>
            </a:r>
          </a:p>
          <a:p>
            <a:r>
              <a:rPr lang="en-US" sz="1200" b="0" i="0" u="none" strike="noStrike" kern="1200" baseline="0" dirty="0" smtClean="0">
                <a:solidFill>
                  <a:schemeClr val="tx1"/>
                </a:solidFill>
                <a:latin typeface="+mn-lt"/>
                <a:ea typeface="+mn-ea"/>
                <a:cs typeface="+mn-cs"/>
              </a:rPr>
              <a:t>- Giving a better control on the browser by implementing browser-specific</a:t>
            </a:r>
          </a:p>
          <a:p>
            <a:r>
              <a:rPr lang="en-US" sz="1200" b="0" i="0" u="none" strike="noStrike" kern="1200" baseline="0" dirty="0" smtClean="0">
                <a:solidFill>
                  <a:schemeClr val="tx1"/>
                </a:solidFill>
                <a:latin typeface="+mn-lt"/>
                <a:ea typeface="+mn-ea"/>
                <a:cs typeface="+mn-cs"/>
              </a:rPr>
              <a:t>implementations.</a:t>
            </a:r>
          </a:p>
          <a:p>
            <a:r>
              <a:rPr lang="en-US" sz="1200" b="0" i="0" u="none" strike="noStrike" kern="1200" baseline="0" dirty="0" smtClean="0">
                <a:solidFill>
                  <a:schemeClr val="tx1"/>
                </a:solidFill>
                <a:latin typeface="+mn-lt"/>
                <a:ea typeface="+mn-ea"/>
                <a:cs typeface="+mn-cs"/>
              </a:rPr>
              <a:t>- Giving a better programming experience to the developer by adhering</a:t>
            </a:r>
          </a:p>
          <a:p>
            <a:r>
              <a:rPr lang="en-US" sz="1200" b="0" i="0" u="none" strike="noStrike" kern="1200" baseline="0" dirty="0" smtClean="0">
                <a:solidFill>
                  <a:schemeClr val="tx1"/>
                </a:solidFill>
                <a:latin typeface="+mn-lt"/>
                <a:ea typeface="+mn-ea"/>
                <a:cs typeface="+mn-cs"/>
              </a:rPr>
              <a:t>more closely to the object-oriented programming fundamentals.</a:t>
            </a:r>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13</a:t>
            </a:fld>
            <a:endParaRPr lang="en-US" dirty="0"/>
          </a:p>
        </p:txBody>
      </p:sp>
    </p:spTree>
    <p:extLst>
      <p:ext uri="{BB962C8B-B14F-4D97-AF65-F5344CB8AC3E}">
        <p14:creationId xmlns:p14="http://schemas.microsoft.com/office/powerpoint/2010/main" val="412962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https://www.qafox.com/selenium-4-w3c-standardization</a:t>
            </a:r>
            <a:r>
              <a:rPr lang="en-US" dirty="0" smtClean="0"/>
              <a:t>/</a:t>
            </a:r>
          </a:p>
          <a:p>
            <a:r>
              <a:rPr lang="en-US" dirty="0" smtClean="0"/>
              <a:t>https://w3c.github.io/webdriver/</a:t>
            </a:r>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14</a:t>
            </a:fld>
            <a:endParaRPr lang="en-US" dirty="0"/>
          </a:p>
        </p:txBody>
      </p:sp>
    </p:spTree>
    <p:extLst>
      <p:ext uri="{BB962C8B-B14F-4D97-AF65-F5344CB8AC3E}">
        <p14:creationId xmlns:p14="http://schemas.microsoft.com/office/powerpoint/2010/main" val="22678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from</a:t>
            </a:r>
            <a:r>
              <a:rPr lang="en-US" dirty="0" smtClean="0"/>
              <a:t> </a:t>
            </a:r>
            <a:r>
              <a:rPr lang="en-US" sz="1200" b="1" kern="1200" dirty="0" smtClean="0">
                <a:solidFill>
                  <a:schemeClr val="tx1"/>
                </a:solidFill>
                <a:effectLst/>
                <a:latin typeface="+mn-lt"/>
                <a:ea typeface="+mn-ea"/>
                <a:cs typeface="+mn-cs"/>
              </a:rPr>
              <a:t>selenium.webdriver.common.by</a:t>
            </a:r>
            <a:r>
              <a:rPr lang="en-US" dirty="0" smtClean="0"/>
              <a:t> </a:t>
            </a:r>
            <a:r>
              <a:rPr lang="en-US" sz="1200" b="1" kern="1200" dirty="0" smtClean="0">
                <a:solidFill>
                  <a:schemeClr val="tx1"/>
                </a:solidFill>
                <a:effectLst/>
                <a:latin typeface="+mn-lt"/>
                <a:ea typeface="+mn-ea"/>
                <a:cs typeface="+mn-cs"/>
              </a:rPr>
              <a:t>import</a:t>
            </a:r>
            <a:r>
              <a:rPr lang="en-US" dirty="0" smtClean="0"/>
              <a:t> By </a:t>
            </a:r>
          </a:p>
        </p:txBody>
      </p:sp>
      <p:sp>
        <p:nvSpPr>
          <p:cNvPr id="4" name="Slide Number Placeholder 3"/>
          <p:cNvSpPr>
            <a:spLocks noGrp="1"/>
          </p:cNvSpPr>
          <p:nvPr>
            <p:ph type="sldNum" sz="quarter" idx="10"/>
          </p:nvPr>
        </p:nvSpPr>
        <p:spPr/>
        <p:txBody>
          <a:bodyPr/>
          <a:lstStyle/>
          <a:p>
            <a:fld id="{953E675E-B2DC-5A4F-8404-003BB8384781}" type="slidenum">
              <a:rPr lang="en-US" smtClean="0"/>
              <a:t>15</a:t>
            </a:fld>
            <a:endParaRPr lang="en-US" dirty="0"/>
          </a:p>
        </p:txBody>
      </p:sp>
    </p:spTree>
    <p:extLst>
      <p:ext uri="{BB962C8B-B14F-4D97-AF65-F5344CB8AC3E}">
        <p14:creationId xmlns:p14="http://schemas.microsoft.com/office/powerpoint/2010/main" val="1347298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These days most of the web apps are using AJAX techniques. When a page is loaded by the browser, the elements within that page may load at different time intervals. This makes locating elements difficult: if an element is not yet present in the DOM, a locate function will raise an </a:t>
            </a:r>
            <a:r>
              <a:rPr lang="en-US" sz="1200" b="0" i="1" kern="1200" dirty="0" err="1" smtClean="0">
                <a:solidFill>
                  <a:schemeClr val="tx1"/>
                </a:solidFill>
                <a:effectLst/>
                <a:latin typeface="+mn-lt"/>
                <a:ea typeface="+mn-ea"/>
                <a:cs typeface="+mn-cs"/>
              </a:rPr>
              <a:t>ElementNotVisibleException</a:t>
            </a:r>
            <a:r>
              <a:rPr lang="en-US" sz="1200" b="0" i="0" kern="1200" dirty="0" smtClean="0">
                <a:solidFill>
                  <a:schemeClr val="tx1"/>
                </a:solidFill>
                <a:effectLst/>
                <a:latin typeface="+mn-lt"/>
                <a:ea typeface="+mn-ea"/>
                <a:cs typeface="+mn-cs"/>
              </a:rPr>
              <a:t> exception. Using waits, we can solve this issue.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Explicit Wait</a:t>
            </a:r>
          </a:p>
          <a:p>
            <a:r>
              <a:rPr lang="en-US" sz="1200" b="0" i="0" kern="1200" dirty="0" smtClean="0">
                <a:solidFill>
                  <a:schemeClr val="tx1"/>
                </a:solidFill>
                <a:effectLst/>
                <a:latin typeface="+mn-lt"/>
                <a:ea typeface="+mn-ea"/>
                <a:cs typeface="+mn-cs"/>
              </a:rPr>
              <a:t>This waits up to 10 seconds before throwing a </a:t>
            </a:r>
            <a:r>
              <a:rPr lang="en-US" sz="1200" b="0" i="0" kern="1200" dirty="0" err="1" smtClean="0">
                <a:solidFill>
                  <a:schemeClr val="tx1"/>
                </a:solidFill>
                <a:effectLst/>
                <a:latin typeface="+mn-lt"/>
                <a:ea typeface="+mn-ea"/>
                <a:cs typeface="+mn-cs"/>
              </a:rPr>
              <a:t>TimeoutException</a:t>
            </a:r>
            <a:r>
              <a:rPr lang="en-US" sz="1200" b="0" i="0" kern="1200" dirty="0" smtClean="0">
                <a:solidFill>
                  <a:schemeClr val="tx1"/>
                </a:solidFill>
                <a:effectLst/>
                <a:latin typeface="+mn-lt"/>
                <a:ea typeface="+mn-ea"/>
                <a:cs typeface="+mn-cs"/>
              </a:rPr>
              <a:t> unless it finds the element to return within 10 seconds. </a:t>
            </a:r>
            <a:r>
              <a:rPr lang="en-US" sz="1200" b="0" i="0" kern="1200" dirty="0" err="1" smtClean="0">
                <a:solidFill>
                  <a:schemeClr val="tx1"/>
                </a:solidFill>
                <a:effectLst/>
                <a:latin typeface="+mn-lt"/>
                <a:ea typeface="+mn-ea"/>
                <a:cs typeface="+mn-cs"/>
              </a:rPr>
              <a:t>WebDriverWait</a:t>
            </a:r>
            <a:r>
              <a:rPr lang="en-US" sz="1200" b="0" i="0" kern="1200" dirty="0" smtClean="0">
                <a:solidFill>
                  <a:schemeClr val="tx1"/>
                </a:solidFill>
                <a:effectLst/>
                <a:latin typeface="+mn-lt"/>
                <a:ea typeface="+mn-ea"/>
                <a:cs typeface="+mn-cs"/>
              </a:rPr>
              <a:t> by default calls the </a:t>
            </a:r>
            <a:r>
              <a:rPr lang="en-US" sz="1200" b="0" i="0" kern="1200" dirty="0" err="1" smtClean="0">
                <a:solidFill>
                  <a:schemeClr val="tx1"/>
                </a:solidFill>
                <a:effectLst/>
                <a:latin typeface="+mn-lt"/>
                <a:ea typeface="+mn-ea"/>
                <a:cs typeface="+mn-cs"/>
              </a:rPr>
              <a:t>ExpectedCondition</a:t>
            </a:r>
            <a:r>
              <a:rPr lang="en-US" sz="1200" b="0" i="0" kern="1200" dirty="0" smtClean="0">
                <a:solidFill>
                  <a:schemeClr val="tx1"/>
                </a:solidFill>
                <a:effectLst/>
                <a:latin typeface="+mn-lt"/>
                <a:ea typeface="+mn-ea"/>
                <a:cs typeface="+mn-cs"/>
              </a:rPr>
              <a:t> every 500 milliseconds until it returns successfully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Implicit</a:t>
            </a:r>
            <a:r>
              <a:rPr lang="en-US" sz="1200" b="0" i="0" kern="1200" baseline="0" dirty="0" smtClean="0">
                <a:solidFill>
                  <a:schemeClr val="tx1"/>
                </a:solidFill>
                <a:effectLst/>
                <a:latin typeface="+mn-lt"/>
                <a:ea typeface="+mn-ea"/>
                <a:cs typeface="+mn-cs"/>
              </a:rPr>
              <a:t> Wait</a:t>
            </a:r>
          </a:p>
          <a:p>
            <a:r>
              <a:rPr lang="en-US" sz="1200" b="0" i="0" kern="1200" dirty="0" smtClean="0">
                <a:solidFill>
                  <a:schemeClr val="tx1"/>
                </a:solidFill>
                <a:effectLst/>
                <a:latin typeface="+mn-lt"/>
                <a:ea typeface="+mn-ea"/>
                <a:cs typeface="+mn-cs"/>
              </a:rPr>
              <a:t>By implicitly waiting, </a:t>
            </a:r>
            <a:r>
              <a:rPr lang="en-US" sz="1200" b="0" i="0" kern="1200" dirty="0" err="1" smtClean="0">
                <a:solidFill>
                  <a:schemeClr val="tx1"/>
                </a:solidFill>
                <a:effectLst/>
                <a:latin typeface="+mn-lt"/>
                <a:ea typeface="+mn-ea"/>
                <a:cs typeface="+mn-cs"/>
              </a:rPr>
              <a:t>WebDriver</a:t>
            </a:r>
            <a:r>
              <a:rPr lang="en-US" sz="1200" b="0" i="0" kern="1200" dirty="0" smtClean="0">
                <a:solidFill>
                  <a:schemeClr val="tx1"/>
                </a:solidFill>
                <a:effectLst/>
                <a:latin typeface="+mn-lt"/>
                <a:ea typeface="+mn-ea"/>
                <a:cs typeface="+mn-cs"/>
              </a:rPr>
              <a:t> polls the DOM for a certain duration when trying to find </a:t>
            </a:r>
            <a:r>
              <a:rPr lang="en-US" sz="1200" b="0" i="1" kern="1200" dirty="0" smtClean="0">
                <a:solidFill>
                  <a:schemeClr val="tx1"/>
                </a:solidFill>
                <a:effectLst/>
                <a:latin typeface="+mn-lt"/>
                <a:ea typeface="+mn-ea"/>
                <a:cs typeface="+mn-cs"/>
              </a:rPr>
              <a:t>any</a:t>
            </a:r>
            <a:r>
              <a:rPr lang="en-US" sz="1200" b="0" i="0" kern="1200" dirty="0" smtClean="0">
                <a:solidFill>
                  <a:schemeClr val="tx1"/>
                </a:solidFill>
                <a:effectLst/>
                <a:latin typeface="+mn-lt"/>
                <a:ea typeface="+mn-ea"/>
                <a:cs typeface="+mn-cs"/>
              </a:rPr>
              <a:t> element. This can be useful when certain elements on the webpage are not available immediately and need some time to load.</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default setting is 0. Once set, the implicit wait is set for the life of the </a:t>
            </a:r>
            <a:r>
              <a:rPr lang="en-US" sz="1200" b="0" i="0" kern="1200" dirty="0" err="1" smtClean="0">
                <a:solidFill>
                  <a:schemeClr val="tx1"/>
                </a:solidFill>
                <a:effectLst/>
                <a:latin typeface="+mn-lt"/>
                <a:ea typeface="+mn-ea"/>
                <a:cs typeface="+mn-cs"/>
              </a:rPr>
              <a:t>WebDriver</a:t>
            </a:r>
            <a:r>
              <a:rPr lang="en-US" sz="1200" b="0" i="0" kern="1200" dirty="0" smtClean="0">
                <a:solidFill>
                  <a:schemeClr val="tx1"/>
                </a:solidFill>
                <a:effectLst/>
                <a:latin typeface="+mn-lt"/>
                <a:ea typeface="+mn-ea"/>
                <a:cs typeface="+mn-cs"/>
              </a:rPr>
              <a:t> object,</a:t>
            </a:r>
            <a:r>
              <a:rPr lang="en-US" sz="1200" b="0" i="0" kern="1200" baseline="0" dirty="0" smtClean="0">
                <a:solidFill>
                  <a:schemeClr val="tx1"/>
                </a:solidFill>
                <a:effectLst/>
                <a:latin typeface="+mn-lt"/>
                <a:ea typeface="+mn-ea"/>
                <a:cs typeface="+mn-cs"/>
              </a:rPr>
              <a:t> session.</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Warning:</a:t>
            </a:r>
            <a:r>
              <a:rPr lang="en-US" sz="1200" b="0" i="0" kern="1200" dirty="0" smtClean="0">
                <a:solidFill>
                  <a:schemeClr val="tx1"/>
                </a:solidFill>
                <a:effectLst/>
                <a:latin typeface="+mn-lt"/>
                <a:ea typeface="+mn-ea"/>
                <a:cs typeface="+mn-cs"/>
              </a:rPr>
              <a:t> Do not mix implicit and explicit waits. Doing so can cause unpredictable wait times. For example, setting an implicit wait of 10 seconds and an explicit wait of 15 seconds could cause a timeout to occur after 20 seconds.</a:t>
            </a:r>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19</a:t>
            </a:fld>
            <a:endParaRPr lang="en-US" dirty="0"/>
          </a:p>
        </p:txBody>
      </p:sp>
    </p:spTree>
    <p:extLst>
      <p:ext uri="{BB962C8B-B14F-4D97-AF65-F5344CB8AC3E}">
        <p14:creationId xmlns:p14="http://schemas.microsoft.com/office/powerpoint/2010/main" val="3786945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20</a:t>
            </a:fld>
            <a:endParaRPr lang="en-US" dirty="0"/>
          </a:p>
        </p:txBody>
      </p:sp>
    </p:spTree>
    <p:extLst>
      <p:ext uri="{BB962C8B-B14F-4D97-AF65-F5344CB8AC3E}">
        <p14:creationId xmlns:p14="http://schemas.microsoft.com/office/powerpoint/2010/main" val="3909519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What are web elements?</a:t>
            </a:r>
          </a:p>
          <a:p>
            <a:r>
              <a:rPr lang="en-US" dirty="0" smtClean="0"/>
              <a:t>https://browsee.io/blog/strategies-to-handle-dynamic-web-elements-in-selenium/</a:t>
            </a:r>
          </a:p>
          <a:p>
            <a:r>
              <a:rPr lang="en-US" dirty="0" smtClean="0"/>
              <a:t>http://appium.io/docs/en/commands/element/find-elements/index.html#selector-strategies</a:t>
            </a:r>
          </a:p>
          <a:p>
            <a:r>
              <a:rPr lang="en-US" dirty="0" smtClean="0"/>
              <a:t>https://medium.com/@kshitishirke/which-locator-is-faster-in-identifying-elements-in-selenium-5aeb3f943f5d</a:t>
            </a:r>
          </a:p>
          <a:p>
            <a:r>
              <a:rPr lang="en-US" dirty="0" smtClean="0"/>
              <a:t>https://www.linkedin.com/pulse/which-selenium-webdriver-locator-faster-zhimin-zhan-1c/</a:t>
            </a:r>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21</a:t>
            </a:fld>
            <a:endParaRPr lang="en-US" dirty="0"/>
          </a:p>
        </p:txBody>
      </p:sp>
    </p:spTree>
    <p:extLst>
      <p:ext uri="{BB962C8B-B14F-4D97-AF65-F5344CB8AC3E}">
        <p14:creationId xmlns:p14="http://schemas.microsoft.com/office/powerpoint/2010/main" val="1295632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23</a:t>
            </a:fld>
            <a:endParaRPr lang="en-US" dirty="0"/>
          </a:p>
        </p:txBody>
      </p:sp>
    </p:spTree>
    <p:extLst>
      <p:ext uri="{BB962C8B-B14F-4D97-AF65-F5344CB8AC3E}">
        <p14:creationId xmlns:p14="http://schemas.microsoft.com/office/powerpoint/2010/main" val="3871073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2</a:t>
            </a:fld>
            <a:endParaRPr lang="en-US" dirty="0"/>
          </a:p>
        </p:txBody>
      </p:sp>
    </p:spTree>
    <p:extLst>
      <p:ext uri="{BB962C8B-B14F-4D97-AF65-F5344CB8AC3E}">
        <p14:creationId xmlns:p14="http://schemas.microsoft.com/office/powerpoint/2010/main" val="3250290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108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fed43464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6fed43464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733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fed43464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fed43464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https://www.browserstack.com/guide/testing-on-emulators-simulators-real-devices-comparison</a:t>
            </a:r>
            <a:endParaRPr/>
          </a:p>
        </p:txBody>
      </p:sp>
    </p:spTree>
    <p:extLst>
      <p:ext uri="{BB962C8B-B14F-4D97-AF65-F5344CB8AC3E}">
        <p14:creationId xmlns:p14="http://schemas.microsoft.com/office/powerpoint/2010/main" val="4041826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6fed43464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6fed43464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775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28</a:t>
            </a:fld>
            <a:endParaRPr lang="en-US" dirty="0"/>
          </a:p>
        </p:txBody>
      </p:sp>
    </p:spTree>
    <p:extLst>
      <p:ext uri="{BB962C8B-B14F-4D97-AF65-F5344CB8AC3E}">
        <p14:creationId xmlns:p14="http://schemas.microsoft.com/office/powerpoint/2010/main" val="2977680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https://en.wikipedia.org/wiki/Headless_browser</a:t>
            </a:r>
          </a:p>
          <a:p>
            <a:r>
              <a:rPr lang="en-US" dirty="0" smtClean="0">
                <a:hlinkClick r:id="rId3"/>
              </a:rPr>
              <a:t>https://testguild.com/headless-browser-testing-pros-cons/</a:t>
            </a:r>
            <a:endParaRPr lang="en-US" dirty="0" smtClean="0"/>
          </a:p>
          <a:p>
            <a:r>
              <a:rPr lang="en-US" dirty="0" smtClean="0"/>
              <a:t>https://stepupautomation.wordpress.com/2021/04/30/what-is-headless-browser-and-how-to-utilize-it-for-automation-testing/</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29</a:t>
            </a:fld>
            <a:endParaRPr lang="en-US" dirty="0"/>
          </a:p>
        </p:txBody>
      </p:sp>
    </p:spTree>
    <p:extLst>
      <p:ext uri="{BB962C8B-B14F-4D97-AF65-F5344CB8AC3E}">
        <p14:creationId xmlns:p14="http://schemas.microsoft.com/office/powerpoint/2010/main" val="178500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53E675E-B2DC-5A4F-8404-003BB8384781}" type="slidenum">
              <a:rPr lang="en-US" smtClean="0"/>
              <a:t>30</a:t>
            </a:fld>
            <a:endParaRPr lang="en-US" dirty="0"/>
          </a:p>
        </p:txBody>
      </p:sp>
    </p:spTree>
    <p:extLst>
      <p:ext uri="{BB962C8B-B14F-4D97-AF65-F5344CB8AC3E}">
        <p14:creationId xmlns:p14="http://schemas.microsoft.com/office/powerpoint/2010/main" val="3147775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31</a:t>
            </a:fld>
            <a:endParaRPr lang="en-US" dirty="0"/>
          </a:p>
        </p:txBody>
      </p:sp>
    </p:spTree>
    <p:extLst>
      <p:ext uri="{BB962C8B-B14F-4D97-AF65-F5344CB8AC3E}">
        <p14:creationId xmlns:p14="http://schemas.microsoft.com/office/powerpoint/2010/main" val="3708931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r>
              <a:rPr lang="en-US" baseline="0" dirty="0" smtClean="0"/>
              <a:t> running test on sauce labs</a:t>
            </a:r>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36</a:t>
            </a:fld>
            <a:endParaRPr lang="en-US" dirty="0"/>
          </a:p>
        </p:txBody>
      </p:sp>
    </p:spTree>
    <p:extLst>
      <p:ext uri="{BB962C8B-B14F-4D97-AF65-F5344CB8AC3E}">
        <p14:creationId xmlns:p14="http://schemas.microsoft.com/office/powerpoint/2010/main" val="1820959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https://blog.percy.io/exciting-news-percy-is-now-part-of-browserstack-3b10e7500605</a:t>
            </a:r>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37</a:t>
            </a:fld>
            <a:endParaRPr lang="en-US" dirty="0"/>
          </a:p>
        </p:txBody>
      </p:sp>
    </p:spTree>
    <p:extLst>
      <p:ext uri="{BB962C8B-B14F-4D97-AF65-F5344CB8AC3E}">
        <p14:creationId xmlns:p14="http://schemas.microsoft.com/office/powerpoint/2010/main" val="1332492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200" b="0" i="0" u="none" strike="noStrike" cap="none" dirty="0" smtClean="0">
                <a:solidFill>
                  <a:srgbClr val="000000"/>
                </a:solidFill>
                <a:effectLst/>
                <a:latin typeface="Arial"/>
                <a:ea typeface="Arial"/>
                <a:cs typeface="Arial"/>
                <a:sym typeface="Arial"/>
              </a:rPr>
              <a:t>A framework defines a set of rules or best practices which we can follow in a systematic way to achieve the desired results. So the above-mentioned test automation frameworks deal with best practices to achieve the goals of our automation project.</a:t>
            </a:r>
          </a:p>
          <a:p>
            <a:pPr marL="0" lvl="0" indent="0" algn="l" rtl="0">
              <a:spcBef>
                <a:spcPts val="0"/>
              </a:spcBef>
              <a:spcAft>
                <a:spcPts val="0"/>
              </a:spcAft>
              <a:buNone/>
            </a:pPr>
            <a:endParaRPr lang="en-US" sz="1200" b="0" i="0" u="none" strike="noStrike" cap="none" dirty="0" smtClean="0">
              <a:solidFill>
                <a:srgbClr val="000000"/>
              </a:solidFill>
              <a:effectLst/>
              <a:latin typeface="Arial"/>
              <a:cs typeface="Arial"/>
              <a:sym typeface="Arial"/>
            </a:endParaRPr>
          </a:p>
          <a:p>
            <a:pPr marL="285750" lvl="0" indent="-285750" algn="l" rtl="0">
              <a:spcBef>
                <a:spcPts val="0"/>
              </a:spcBef>
              <a:spcAft>
                <a:spcPts val="0"/>
              </a:spcAft>
              <a:buFont typeface="Arial" panose="020B0604020202020204" pitchFamily="34" charset="0"/>
              <a:buChar char="•"/>
            </a:pPr>
            <a:r>
              <a:rPr lang="en-US" sz="1200" b="0" i="0" u="none" strike="noStrike" cap="none" dirty="0" smtClean="0">
                <a:solidFill>
                  <a:srgbClr val="000000"/>
                </a:solidFill>
                <a:effectLst/>
                <a:latin typeface="Arial"/>
                <a:cs typeface="Arial"/>
                <a:sym typeface="Arial"/>
              </a:rPr>
              <a:t>Linear scripting</a:t>
            </a:r>
          </a:p>
          <a:p>
            <a:pPr marL="285750" lvl="0" indent="-285750" algn="l" rtl="0">
              <a:spcBef>
                <a:spcPts val="0"/>
              </a:spcBef>
              <a:spcAft>
                <a:spcPts val="0"/>
              </a:spcAft>
              <a:buFont typeface="Arial" panose="020B0604020202020204" pitchFamily="34" charset="0"/>
              <a:buChar char="•"/>
            </a:pPr>
            <a:r>
              <a:rPr lang="en-US" sz="1200" b="0" i="0" u="none" strike="noStrike" cap="none" dirty="0" smtClean="0">
                <a:solidFill>
                  <a:srgbClr val="000000"/>
                </a:solidFill>
                <a:effectLst/>
                <a:latin typeface="Arial"/>
                <a:ea typeface="Arial"/>
                <a:cs typeface="Arial"/>
                <a:sym typeface="Arial"/>
              </a:rPr>
              <a:t>In the modular testing framework, testers create test scripts on module wise by breaking down the complete application under test into smaller, independent tests.</a:t>
            </a:r>
          </a:p>
          <a:p>
            <a:pPr marL="285750" lvl="0" indent="-285750" algn="l" rtl="0">
              <a:spcBef>
                <a:spcPts val="0"/>
              </a:spcBef>
              <a:spcAft>
                <a:spcPts val="0"/>
              </a:spcAft>
              <a:buFont typeface="Arial" panose="020B0604020202020204" pitchFamily="34" charset="0"/>
              <a:buChar char="•"/>
            </a:pPr>
            <a:r>
              <a:rPr lang="en-US" sz="1200" b="0" i="0" u="none" strike="noStrike" cap="none" dirty="0" smtClean="0">
                <a:solidFill>
                  <a:srgbClr val="000000"/>
                </a:solidFill>
                <a:effectLst/>
                <a:latin typeface="Arial"/>
                <a:ea typeface="Arial"/>
                <a:cs typeface="Arial"/>
                <a:sym typeface="Arial"/>
              </a:rPr>
              <a:t>Data-driven test automation framework is focused on separating the test scripts logic and the test data from each other. Allows us to create test automation scripts by passing different sets of test data</a:t>
            </a:r>
          </a:p>
          <a:p>
            <a:pPr marL="285750" lvl="0" indent="-285750" algn="l" rtl="0">
              <a:spcBef>
                <a:spcPts val="0"/>
              </a:spcBef>
              <a:spcAft>
                <a:spcPts val="0"/>
              </a:spcAft>
              <a:buFont typeface="Arial" panose="020B0604020202020204" pitchFamily="34" charset="0"/>
              <a:buChar char="•"/>
            </a:pPr>
            <a:r>
              <a:rPr lang="en-US" sz="1200" b="0" i="0" u="none" strike="noStrike" cap="none" dirty="0" smtClean="0">
                <a:solidFill>
                  <a:srgbClr val="000000"/>
                </a:solidFill>
                <a:effectLst/>
                <a:latin typeface="Arial"/>
                <a:ea typeface="Arial"/>
                <a:cs typeface="Arial"/>
                <a:sym typeface="Arial"/>
              </a:rPr>
              <a:t>In Keyword-driven testing, we use a table format to define keywords or action words for each function or method that we would execute. It performs automation test scripts based on the keywords specified in the excel sheet.</a:t>
            </a:r>
          </a:p>
          <a:p>
            <a:pPr marL="285750" lvl="0" indent="-285750" algn="l" rtl="0">
              <a:spcBef>
                <a:spcPts val="0"/>
              </a:spcBef>
              <a:spcAft>
                <a:spcPts val="0"/>
              </a:spcAft>
              <a:buFont typeface="Arial" panose="020B0604020202020204" pitchFamily="34" charset="0"/>
              <a:buChar char="•"/>
            </a:pPr>
            <a:r>
              <a:rPr lang="en-US" sz="1200" b="0" i="0" u="none" strike="noStrike" cap="none" dirty="0" smtClean="0">
                <a:solidFill>
                  <a:srgbClr val="000000"/>
                </a:solidFill>
                <a:effectLst/>
                <a:latin typeface="Arial"/>
                <a:ea typeface="Arial"/>
                <a:cs typeface="Arial"/>
                <a:sym typeface="Arial"/>
              </a:rPr>
              <a:t>Hybrid Test automation framework is the combination of two or more frameworks mentioned above. It attempts to leverage the strengths and benefits of other frameworks for the particular test environment it manages</a:t>
            </a:r>
            <a:endParaRPr lang="vi-VN" dirty="0" smtClean="0"/>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3</a:t>
            </a:fld>
            <a:endParaRPr lang="en-US" dirty="0"/>
          </a:p>
        </p:txBody>
      </p:sp>
    </p:spTree>
    <p:extLst>
      <p:ext uri="{BB962C8B-B14F-4D97-AF65-F5344CB8AC3E}">
        <p14:creationId xmlns:p14="http://schemas.microsoft.com/office/powerpoint/2010/main" val="74165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https://www.infoq.com/articles/visual-ai-web-app-testing/</a:t>
            </a:r>
          </a:p>
          <a:p>
            <a:endParaRPr lang="en-US" dirty="0" smtClean="0"/>
          </a:p>
          <a:p>
            <a:r>
              <a:rPr lang="en-US" dirty="0" smtClean="0"/>
              <a:t>For visual validation, Pixel and DOM differences suffer from false positives, for which structural or rendering differences have no visible difference for users.</a:t>
            </a:r>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40</a:t>
            </a:fld>
            <a:endParaRPr lang="en-US" dirty="0"/>
          </a:p>
        </p:txBody>
      </p:sp>
    </p:spTree>
    <p:extLst>
      <p:ext uri="{BB962C8B-B14F-4D97-AF65-F5344CB8AC3E}">
        <p14:creationId xmlns:p14="http://schemas.microsoft.com/office/powerpoint/2010/main" val="1276355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https://github.com/mjhea0/cypress-visual-regression</a:t>
            </a:r>
          </a:p>
          <a:p>
            <a:r>
              <a:rPr lang="en-US" dirty="0" smtClean="0"/>
              <a:t>https://github.com/garris/BackstopJS</a:t>
            </a:r>
          </a:p>
          <a:p>
            <a:endParaRPr lang="en-US" dirty="0" smtClean="0"/>
          </a:p>
          <a:p>
            <a:r>
              <a:rPr lang="en-US" dirty="0" smtClean="0"/>
              <a:t>https://percy.io/</a:t>
            </a:r>
          </a:p>
          <a:p>
            <a:r>
              <a:rPr lang="en-US" dirty="0" smtClean="0"/>
              <a:t>https://screener.io/</a:t>
            </a:r>
          </a:p>
          <a:p>
            <a:r>
              <a:rPr lang="en-US" dirty="0" smtClean="0"/>
              <a:t>https://applitools.com/</a:t>
            </a:r>
          </a:p>
          <a:p>
            <a:endParaRPr lang="en-US" dirty="0" smtClean="0"/>
          </a:p>
          <a:p>
            <a:r>
              <a:rPr lang="en-US" dirty="0" smtClean="0"/>
              <a:t>https://diffy.website/diffy-vs-percy</a:t>
            </a:r>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43</a:t>
            </a:fld>
            <a:endParaRPr lang="en-US" dirty="0"/>
          </a:p>
        </p:txBody>
      </p:sp>
    </p:spTree>
    <p:extLst>
      <p:ext uri="{BB962C8B-B14F-4D97-AF65-F5344CB8AC3E}">
        <p14:creationId xmlns:p14="http://schemas.microsoft.com/office/powerpoint/2010/main" val="1161219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44</a:t>
            </a:fld>
            <a:endParaRPr lang="en-US" dirty="0"/>
          </a:p>
        </p:txBody>
      </p:sp>
    </p:spTree>
    <p:extLst>
      <p:ext uri="{BB962C8B-B14F-4D97-AF65-F5344CB8AC3E}">
        <p14:creationId xmlns:p14="http://schemas.microsoft.com/office/powerpoint/2010/main" val="1012574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Knowledge-heavy. Whoever is writing the scripts has to have technical knowledge and experience with the subject.</a:t>
            </a:r>
          </a:p>
          <a:p>
            <a:r>
              <a:rPr lang="en-US" dirty="0" smtClean="0"/>
              <a:t>Time-consuming. One test can take 5 – 10+ minutes to run due to the processes. Load browser &gt; execute tasks like a human &gt; set up and tear down tests &gt; data loading, and so on.</a:t>
            </a:r>
          </a:p>
          <a:p>
            <a:r>
              <a:rPr lang="en-US" dirty="0" smtClean="0"/>
              <a:t>Maintenance. Modern apps have dynamic frontend UI. When a page loads and then the same page reloads, those element locators and links may change under the hood as to how they’re defined. The wait conditions can break the test. If a page takes longer to load, that returns a broken test.</a:t>
            </a:r>
          </a:p>
          <a:p>
            <a:r>
              <a:rPr lang="en-US" dirty="0" smtClean="0"/>
              <a:t>Handling multiple errors. Complex scenarios mean huge data volumes. Sifting through this can be cumbersome.</a:t>
            </a:r>
          </a:p>
          <a:p>
            <a:r>
              <a:rPr lang="en-US" dirty="0" smtClean="0"/>
              <a:t>Troubleshooting. Finding out what broke a test can be difficult depending on the frequency of issue and time spent fixing it.</a:t>
            </a:r>
          </a:p>
          <a:p>
            <a:r>
              <a:rPr lang="en-US" dirty="0" smtClean="0"/>
              <a:t>Dynamic apps. Changes are always being made to web applications, as well as to apps themselves due to rapid/agile development. Tests must keep up from a maintenance perspective AND a results perspective.</a:t>
            </a:r>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45</a:t>
            </a:fld>
            <a:endParaRPr lang="en-US" dirty="0"/>
          </a:p>
        </p:txBody>
      </p:sp>
    </p:spTree>
    <p:extLst>
      <p:ext uri="{BB962C8B-B14F-4D97-AF65-F5344CB8AC3E}">
        <p14:creationId xmlns:p14="http://schemas.microsoft.com/office/powerpoint/2010/main" val="5504149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https://www.blazemeter.com/blog/top-15-ui-test-automation-best-practices-you-should-follow</a:t>
            </a:r>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46</a:t>
            </a:fld>
            <a:endParaRPr lang="en-US" dirty="0"/>
          </a:p>
        </p:txBody>
      </p:sp>
    </p:spTree>
    <p:extLst>
      <p:ext uri="{BB962C8B-B14F-4D97-AF65-F5344CB8AC3E}">
        <p14:creationId xmlns:p14="http://schemas.microsoft.com/office/powerpoint/2010/main" val="3777556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47</a:t>
            </a:fld>
            <a:endParaRPr lang="en-US" dirty="0"/>
          </a:p>
        </p:txBody>
      </p:sp>
    </p:spTree>
    <p:extLst>
      <p:ext uri="{BB962C8B-B14F-4D97-AF65-F5344CB8AC3E}">
        <p14:creationId xmlns:p14="http://schemas.microsoft.com/office/powerpoint/2010/main" val="4084530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https://docs.qameta.io/allure/</a:t>
            </a:r>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50</a:t>
            </a:fld>
            <a:endParaRPr lang="en-US" dirty="0"/>
          </a:p>
        </p:txBody>
      </p:sp>
    </p:spTree>
    <p:extLst>
      <p:ext uri="{BB962C8B-B14F-4D97-AF65-F5344CB8AC3E}">
        <p14:creationId xmlns:p14="http://schemas.microsoft.com/office/powerpoint/2010/main" val="40805201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https://reportportal.io/docs</a:t>
            </a:r>
          </a:p>
          <a:p>
            <a:r>
              <a:rPr lang="en-US" dirty="0" smtClean="0"/>
              <a:t>https://dev-tester.com/how-to-gather-your-test-automation-results-with-reportportal</a:t>
            </a:r>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51</a:t>
            </a:fld>
            <a:endParaRPr lang="en-US" dirty="0"/>
          </a:p>
        </p:txBody>
      </p:sp>
    </p:spTree>
    <p:extLst>
      <p:ext uri="{BB962C8B-B14F-4D97-AF65-F5344CB8AC3E}">
        <p14:creationId xmlns:p14="http://schemas.microsoft.com/office/powerpoint/2010/main" val="33599086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52</a:t>
            </a:fld>
            <a:endParaRPr lang="en-US" dirty="0"/>
          </a:p>
        </p:txBody>
      </p:sp>
    </p:spTree>
    <p:extLst>
      <p:ext uri="{BB962C8B-B14F-4D97-AF65-F5344CB8AC3E}">
        <p14:creationId xmlns:p14="http://schemas.microsoft.com/office/powerpoint/2010/main" val="3466388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noRot="1" noChangeAspect="1"/>
          </p:cNvSpPr>
          <p:nvPr>
            <p:ph type="sldImg"/>
          </p:nvPr>
        </p:nvSpPr>
        <p:spPr>
          <a:xfrm>
            <a:off x="381000" y="685800"/>
            <a:ext cx="6094413" cy="3427413"/>
          </a:xfrm>
          <a:prstGeom prst="rect">
            <a:avLst/>
          </a:prstGeom>
        </p:spPr>
      </p:sp>
      <p:sp>
        <p:nvSpPr>
          <p:cNvPr id="339" name="PlaceHolder 2"/>
          <p:cNvSpPr>
            <a:spLocks noGrp="1"/>
          </p:cNvSpPr>
          <p:nvPr>
            <p:ph type="body"/>
          </p:nvPr>
        </p:nvSpPr>
        <p:spPr>
          <a:xfrm>
            <a:off x="685800" y="4343400"/>
            <a:ext cx="5485320" cy="4113720"/>
          </a:xfrm>
          <a:prstGeom prst="rect">
            <a:avLst/>
          </a:prstGeom>
        </p:spPr>
        <p:txBody>
          <a:bodyPr lIns="0" tIns="0" rIns="0" bIns="0"/>
          <a:lstStyle/>
          <a:p>
            <a:pPr marL="216000" indent="-216000">
              <a:lnSpc>
                <a:spcPct val="100000"/>
              </a:lnSpc>
            </a:pPr>
            <a:r>
              <a:rPr lang="en-US" sz="2000" b="0" strike="noStrike" spc="-1">
                <a:latin typeface="Arial"/>
                <a:ea typeface="Arial"/>
              </a:rPr>
              <a:t>http://www.softwaretestinghelp.com/test-automation-frameworks-selenium-tutorial-20/</a:t>
            </a:r>
            <a:endParaRPr lang="en-US" sz="2000" b="0" strike="noStrike" spc="-1">
              <a:latin typeface="Arial"/>
            </a:endParaRPr>
          </a:p>
        </p:txBody>
      </p:sp>
      <p:sp>
        <p:nvSpPr>
          <p:cNvPr id="340"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928337C4-0E7E-49F5-97ED-94257C55FC40}" type="slidenum">
              <a:rPr lang="en-US" sz="1200" b="0" strike="noStrike" spc="-1">
                <a:solidFill>
                  <a:srgbClr val="000000"/>
                </a:solidFill>
                <a:latin typeface="Arial"/>
                <a:ea typeface="Arial"/>
              </a:rPr>
              <a:t>4</a:t>
            </a:fld>
            <a:endParaRPr lang="en-US" sz="1200" b="0" strike="noStrike" spc="-1">
              <a:latin typeface="Arial"/>
            </a:endParaRPr>
          </a:p>
        </p:txBody>
      </p:sp>
    </p:spTree>
    <p:extLst>
      <p:ext uri="{BB962C8B-B14F-4D97-AF65-F5344CB8AC3E}">
        <p14:creationId xmlns:p14="http://schemas.microsoft.com/office/powerpoint/2010/main" val="1263125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noRot="1" noChangeAspect="1"/>
          </p:cNvSpPr>
          <p:nvPr>
            <p:ph type="sldImg"/>
          </p:nvPr>
        </p:nvSpPr>
        <p:spPr>
          <a:xfrm>
            <a:off x="381000" y="685800"/>
            <a:ext cx="6092825" cy="3427413"/>
          </a:xfrm>
          <a:prstGeom prst="rect">
            <a:avLst/>
          </a:prstGeom>
        </p:spPr>
      </p:sp>
      <p:sp>
        <p:nvSpPr>
          <p:cNvPr id="342" name="PlaceHolder 2"/>
          <p:cNvSpPr>
            <a:spLocks noGrp="1"/>
          </p:cNvSpPr>
          <p:nvPr>
            <p:ph type="body"/>
          </p:nvPr>
        </p:nvSpPr>
        <p:spPr>
          <a:xfrm>
            <a:off x="685800" y="4343400"/>
            <a:ext cx="5484240" cy="4112640"/>
          </a:xfrm>
          <a:prstGeom prst="rect">
            <a:avLst/>
          </a:prstGeom>
        </p:spPr>
        <p:txBody>
          <a:bodyPr lIns="0" tIns="0" rIns="0" bIns="0"/>
          <a:lstStyle/>
          <a:p>
            <a:endParaRPr lang="en-US" sz="2000" b="0" strike="noStrike" spc="-1">
              <a:latin typeface="Arial"/>
            </a:endParaRPr>
          </a:p>
        </p:txBody>
      </p:sp>
      <p:sp>
        <p:nvSpPr>
          <p:cNvPr id="343" name="CustomShape 3"/>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CC823DE-E8D3-42FB-A882-46CCD46A41F5}" type="slidenum">
              <a:rPr lang="en-US" sz="1200" b="0" strike="noStrike" spc="-1">
                <a:solidFill>
                  <a:srgbClr val="000000"/>
                </a:solidFill>
                <a:latin typeface="Calibri"/>
                <a:ea typeface="Calibri"/>
              </a:rPr>
              <a:t>5</a:t>
            </a:fld>
            <a:endParaRPr lang="en-US" sz="1200" b="0" strike="noStrike" spc="-1">
              <a:latin typeface="Arial"/>
            </a:endParaRPr>
          </a:p>
        </p:txBody>
      </p:sp>
    </p:spTree>
    <p:extLst>
      <p:ext uri="{BB962C8B-B14F-4D97-AF65-F5344CB8AC3E}">
        <p14:creationId xmlns:p14="http://schemas.microsoft.com/office/powerpoint/2010/main" val="3511077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6</a:t>
            </a:fld>
            <a:endParaRPr lang="en-US" dirty="0"/>
          </a:p>
        </p:txBody>
      </p:sp>
    </p:spTree>
    <p:extLst>
      <p:ext uri="{BB962C8B-B14F-4D97-AF65-F5344CB8AC3E}">
        <p14:creationId xmlns:p14="http://schemas.microsoft.com/office/powerpoint/2010/main" val="3648369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kern="1200" dirty="0" err="1" smtClean="0">
                <a:solidFill>
                  <a:schemeClr val="tx1"/>
                </a:solidFill>
                <a:effectLst/>
                <a:latin typeface="+mn-lt"/>
                <a:ea typeface="+mn-ea"/>
                <a:cs typeface="+mn-cs"/>
              </a:rPr>
              <a:t>External</a:t>
            </a:r>
            <a:r>
              <a:rPr lang="fr-FR" sz="1200" b="0" i="0" kern="1200" baseline="0" dirty="0" smtClean="0">
                <a:solidFill>
                  <a:schemeClr val="tx1"/>
                </a:solidFill>
                <a:effectLst/>
                <a:latin typeface="+mn-lt"/>
                <a:ea typeface="+mn-ea"/>
                <a:cs typeface="+mn-cs"/>
              </a:rPr>
              <a:t> System: </a:t>
            </a:r>
            <a:r>
              <a:rPr lang="fr-FR" sz="1200" b="0" i="0" kern="1200" dirty="0" err="1" smtClean="0">
                <a:solidFill>
                  <a:schemeClr val="tx1"/>
                </a:solidFill>
                <a:effectLst/>
                <a:latin typeface="+mn-lt"/>
                <a:ea typeface="+mn-ea"/>
                <a:cs typeface="+mn-cs"/>
              </a:rPr>
              <a:t>xml</a:t>
            </a:r>
            <a:r>
              <a:rPr lang="fr-FR" sz="1200" b="0" i="0" kern="1200" dirty="0" smtClean="0">
                <a:solidFill>
                  <a:schemeClr val="tx1"/>
                </a:solidFill>
                <a:effectLst/>
                <a:latin typeface="+mn-lt"/>
                <a:ea typeface="+mn-ea"/>
                <a:cs typeface="+mn-cs"/>
              </a:rPr>
              <a:t> files, </a:t>
            </a:r>
            <a:r>
              <a:rPr lang="fr-FR" sz="1200" b="0" i="0" kern="1200" dirty="0" err="1" smtClean="0">
                <a:solidFill>
                  <a:schemeClr val="tx1"/>
                </a:solidFill>
                <a:effectLst/>
                <a:latin typeface="+mn-lt"/>
                <a:ea typeface="+mn-ea"/>
                <a:cs typeface="+mn-cs"/>
              </a:rPr>
              <a:t>excel</a:t>
            </a:r>
            <a:r>
              <a:rPr lang="fr-FR" sz="1200" b="0" i="0" kern="1200" dirty="0" smtClean="0">
                <a:solidFill>
                  <a:schemeClr val="tx1"/>
                </a:solidFill>
                <a:effectLst/>
                <a:latin typeface="+mn-lt"/>
                <a:ea typeface="+mn-ea"/>
                <a:cs typeface="+mn-cs"/>
              </a:rPr>
              <a:t> files, </a:t>
            </a:r>
            <a:r>
              <a:rPr lang="fr-FR" sz="1200" b="0" i="0" kern="1200" dirty="0" err="1" smtClean="0">
                <a:solidFill>
                  <a:schemeClr val="tx1"/>
                </a:solidFill>
                <a:effectLst/>
                <a:latin typeface="+mn-lt"/>
                <a:ea typeface="+mn-ea"/>
                <a:cs typeface="+mn-cs"/>
              </a:rPr>
              <a:t>text</a:t>
            </a:r>
            <a:r>
              <a:rPr lang="fr-FR" sz="1200" b="0" i="0" kern="1200" dirty="0" smtClean="0">
                <a:solidFill>
                  <a:schemeClr val="tx1"/>
                </a:solidFill>
                <a:effectLst/>
                <a:latin typeface="+mn-lt"/>
                <a:ea typeface="+mn-ea"/>
                <a:cs typeface="+mn-cs"/>
              </a:rPr>
              <a:t> files, CSV files, ODBC </a:t>
            </a:r>
            <a:r>
              <a:rPr lang="fr-FR" sz="1200" b="0" i="0" kern="1200" dirty="0" err="1" smtClean="0">
                <a:solidFill>
                  <a:schemeClr val="tx1"/>
                </a:solidFill>
                <a:effectLst/>
                <a:latin typeface="+mn-lt"/>
                <a:ea typeface="+mn-ea"/>
                <a:cs typeface="+mn-cs"/>
              </a:rPr>
              <a:t>repositories</a:t>
            </a:r>
            <a:r>
              <a:rPr lang="fr-FR" sz="1200" b="0" i="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7</a:t>
            </a:fld>
            <a:endParaRPr lang="en-US" dirty="0"/>
          </a:p>
        </p:txBody>
      </p:sp>
    </p:spTree>
    <p:extLst>
      <p:ext uri="{BB962C8B-B14F-4D97-AF65-F5344CB8AC3E}">
        <p14:creationId xmlns:p14="http://schemas.microsoft.com/office/powerpoint/2010/main" val="74168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8</a:t>
            </a:fld>
            <a:endParaRPr lang="en-US" dirty="0"/>
          </a:p>
        </p:txBody>
      </p:sp>
    </p:spTree>
    <p:extLst>
      <p:ext uri="{BB962C8B-B14F-4D97-AF65-F5344CB8AC3E}">
        <p14:creationId xmlns:p14="http://schemas.microsoft.com/office/powerpoint/2010/main" val="3721345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9</a:t>
            </a:fld>
            <a:endParaRPr lang="en-US" dirty="0"/>
          </a:p>
        </p:txBody>
      </p:sp>
    </p:spTree>
    <p:extLst>
      <p:ext uri="{BB962C8B-B14F-4D97-AF65-F5344CB8AC3E}">
        <p14:creationId xmlns:p14="http://schemas.microsoft.com/office/powerpoint/2010/main" val="8964395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52000">
              <a:srgbClr val="D80E24"/>
            </a:gs>
            <a:gs pos="0">
              <a:schemeClr val="accent2"/>
            </a:gs>
            <a:gs pos="100000">
              <a:schemeClr val="accent4"/>
            </a:gs>
          </a:gsLst>
          <a:lin ang="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black, white, sign&#10;&#10;Description automatically generated">
            <a:extLst>
              <a:ext uri="{FF2B5EF4-FFF2-40B4-BE49-F238E27FC236}">
                <a16:creationId xmlns="" xmlns:a16="http://schemas.microsoft.com/office/drawing/2014/main" id="{B92ECE31-D35A-B946-82AF-D81DDE9A98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pic>
        <p:nvPicPr>
          <p:cNvPr id="5" name="Picture 4" descr="A picture containing red, dark, holding, sitting&#10;&#10;Description automatically generated">
            <a:extLst>
              <a:ext uri="{FF2B5EF4-FFF2-40B4-BE49-F238E27FC236}">
                <a16:creationId xmlns="" xmlns:a16="http://schemas.microsoft.com/office/drawing/2014/main" id="{E305D520-911E-994D-8C2E-98A9DD3FE0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1538" y="1676141"/>
            <a:ext cx="7078806" cy="4713320"/>
          </a:xfrm>
          <a:prstGeom prst="rect">
            <a:avLst/>
          </a:prstGeom>
        </p:spPr>
      </p:pic>
      <p:cxnSp>
        <p:nvCxnSpPr>
          <p:cNvPr id="18" name="Straight Connector 17">
            <a:extLst>
              <a:ext uri="{FF2B5EF4-FFF2-40B4-BE49-F238E27FC236}">
                <a16:creationId xmlns="" xmlns:a16="http://schemas.microsoft.com/office/drawing/2014/main" id="{1775B8D6-D55E-AF41-85E0-316884541C74}"/>
              </a:ext>
            </a:extLst>
          </p:cNvPr>
          <p:cNvCxnSpPr>
            <a:cxnSpLocks/>
          </p:cNvCxnSpPr>
          <p:nvPr userDrawn="1"/>
        </p:nvCxnSpPr>
        <p:spPr>
          <a:xfrm>
            <a:off x="5844442" y="1581720"/>
            <a:ext cx="0" cy="2172133"/>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a:t>Click to edit master title style</a:t>
            </a:r>
            <a:endParaRPr lang="en-US"/>
          </a:p>
        </p:txBody>
      </p:sp>
      <p:sp>
        <p:nvSpPr>
          <p:cNvPr id="3" name="Subtitle 2"/>
          <p:cNvSpPr>
            <a:spLocks noGrp="1"/>
          </p:cNvSpPr>
          <p:nvPr>
            <p:ph type="subTitle" idx="1" hasCustomPrompt="1"/>
          </p:nvPr>
        </p:nvSpPr>
        <p:spPr>
          <a:xfrm>
            <a:off x="1379122" y="5197642"/>
            <a:ext cx="4183478"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Xxth</a:t>
            </a:r>
            <a:r>
              <a:rPr lang="en-US"/>
              <a:t> Month Year</a:t>
            </a:r>
          </a:p>
        </p:txBody>
      </p:sp>
      <p:sp>
        <p:nvSpPr>
          <p:cNvPr id="43" name="Content Placeholder 42">
            <a:extLst>
              <a:ext uri="{FF2B5EF4-FFF2-40B4-BE49-F238E27FC236}">
                <a16:creationId xmlns="" xmlns:a16="http://schemas.microsoft.com/office/drawing/2014/main" id="{0A7EA0D9-6DD4-2447-879D-BD3CE832F264}"/>
              </a:ext>
            </a:extLst>
          </p:cNvPr>
          <p:cNvSpPr>
            <a:spLocks noGrp="1"/>
          </p:cNvSpPr>
          <p:nvPr>
            <p:ph sz="quarter" idx="10" hasCustomPrompt="1"/>
          </p:nvPr>
        </p:nvSpPr>
        <p:spPr>
          <a:xfrm>
            <a:off x="1379122"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a:t>Name/Company</a:t>
            </a:r>
          </a:p>
        </p:txBody>
      </p:sp>
    </p:spTree>
    <p:extLst>
      <p:ext uri="{BB962C8B-B14F-4D97-AF65-F5344CB8AC3E}">
        <p14:creationId xmlns:p14="http://schemas.microsoft.com/office/powerpoint/2010/main" val="3219387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a:t>Sub-Heading Here</a:t>
            </a:r>
          </a:p>
        </p:txBody>
      </p:sp>
      <p:sp>
        <p:nvSpPr>
          <p:cNvPr id="4" name="Content Placeholder 3">
            <a:extLst>
              <a:ext uri="{FF2B5EF4-FFF2-40B4-BE49-F238E27FC236}">
                <a16:creationId xmlns="" xmlns:a16="http://schemas.microsoft.com/office/drawing/2014/main" id="{AACEF76F-9069-3B4A-907F-A19C99F01F2C}"/>
              </a:ext>
            </a:extLst>
          </p:cNvPr>
          <p:cNvSpPr>
            <a:spLocks noGrp="1"/>
          </p:cNvSpPr>
          <p:nvPr>
            <p:ph sz="quarter" idx="30" hasCustomPrompt="1"/>
          </p:nvPr>
        </p:nvSpPr>
        <p:spPr>
          <a:xfrm>
            <a:off x="8697950" y="1735097"/>
            <a:ext cx="2800815" cy="1413579"/>
          </a:xfrm>
          <a:ln w="88900">
            <a:solidFill>
              <a:schemeClr val="bg1"/>
            </a:solidFill>
            <a:miter lim="800000"/>
          </a:ln>
        </p:spPr>
        <p:txBody>
          <a:bodyPr/>
          <a:lstStyle>
            <a:lvl1pPr marL="0" indent="0">
              <a:buNone/>
              <a:defRPr/>
            </a:lvl1pPr>
          </a:lstStyle>
          <a:p>
            <a:pPr lvl="0"/>
            <a:r>
              <a:rPr lang="en-US"/>
              <a:t> </a:t>
            </a:r>
          </a:p>
        </p:txBody>
      </p:sp>
      <p:sp>
        <p:nvSpPr>
          <p:cNvPr id="9" name="Content Placeholder 8">
            <a:extLst>
              <a:ext uri="{FF2B5EF4-FFF2-40B4-BE49-F238E27FC236}">
                <a16:creationId xmlns="" xmlns:a16="http://schemas.microsoft.com/office/drawing/2014/main" id="{AF8F286A-DA08-AC46-ADD8-F09BFDE0D80B}"/>
              </a:ext>
            </a:extLst>
          </p:cNvPr>
          <p:cNvSpPr>
            <a:spLocks noGrp="1"/>
          </p:cNvSpPr>
          <p:nvPr>
            <p:ph sz="quarter" idx="31" hasCustomPrompt="1"/>
          </p:nvPr>
        </p:nvSpPr>
        <p:spPr>
          <a:xfrm>
            <a:off x="8965195" y="2036432"/>
            <a:ext cx="2305779" cy="869416"/>
          </a:xfrm>
        </p:spPr>
        <p:txBody>
          <a:bodyPr>
            <a:normAutofit/>
          </a:bodyPr>
          <a:lstStyle>
            <a:lvl1pPr marL="0" indent="0">
              <a:buNone/>
              <a:defRPr sz="2000" b="1" i="0">
                <a:solidFill>
                  <a:schemeClr val="bg1"/>
                </a:solidFill>
                <a:latin typeface="Arial" panose="020B0604020202020204" pitchFamily="34" charset="0"/>
                <a:cs typeface="Arial" panose="020B0604020202020204" pitchFamily="34" charset="0"/>
              </a:defRPr>
            </a:lvl1pPr>
          </a:lstStyle>
          <a:p>
            <a:pPr lvl="0"/>
            <a:r>
              <a:rPr lang="en-US"/>
              <a:t>statistics and key messages here</a:t>
            </a:r>
          </a:p>
        </p:txBody>
      </p:sp>
      <p:sp>
        <p:nvSpPr>
          <p:cNvPr id="8" name="Text Placeholder 5">
            <a:extLst>
              <a:ext uri="{FF2B5EF4-FFF2-40B4-BE49-F238E27FC236}">
                <a16:creationId xmlns="" xmlns:a16="http://schemas.microsoft.com/office/drawing/2014/main" id="{89E6263A-D5F8-3D46-BC96-CA4722602D69}"/>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3739464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a:t>Sub-Heading Here</a:t>
            </a:r>
          </a:p>
        </p:txBody>
      </p:sp>
      <p:sp>
        <p:nvSpPr>
          <p:cNvPr id="6" name="Text Placeholder 5">
            <a:extLst>
              <a:ext uri="{FF2B5EF4-FFF2-40B4-BE49-F238E27FC236}">
                <a16:creationId xmlns="" xmlns:a16="http://schemas.microsoft.com/office/drawing/2014/main" id="{CB507578-1BF0-AC40-B305-79B45C432848}"/>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1872224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a:t>Sub-Heading Here</a:t>
            </a:r>
          </a:p>
        </p:txBody>
      </p:sp>
      <p:sp>
        <p:nvSpPr>
          <p:cNvPr id="9" name="Text Placeholder 5">
            <a:extLst>
              <a:ext uri="{FF2B5EF4-FFF2-40B4-BE49-F238E27FC236}">
                <a16:creationId xmlns="" xmlns:a16="http://schemas.microsoft.com/office/drawing/2014/main" id="{3C2D00DB-EDEF-9743-9105-6A049D54F191}"/>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37303247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a:t>Sub-Heading Here</a:t>
            </a:r>
          </a:p>
        </p:txBody>
      </p:sp>
      <p:sp>
        <p:nvSpPr>
          <p:cNvPr id="4" name="Picture Placeholder 3">
            <a:extLst>
              <a:ext uri="{FF2B5EF4-FFF2-40B4-BE49-F238E27FC236}">
                <a16:creationId xmlns="" xmlns:a16="http://schemas.microsoft.com/office/drawing/2014/main" id="{E5985FEA-7EA3-4342-AF4F-162C9C8B906D}"/>
              </a:ext>
            </a:extLst>
          </p:cNvPr>
          <p:cNvSpPr>
            <a:spLocks noGrp="1"/>
          </p:cNvSpPr>
          <p:nvPr>
            <p:ph type="pic" sz="quarter" idx="13"/>
          </p:nvPr>
        </p:nvSpPr>
        <p:spPr>
          <a:xfrm>
            <a:off x="7245626" y="1574800"/>
            <a:ext cx="3140213" cy="3708400"/>
          </a:xfrm>
        </p:spPr>
        <p:txBody>
          <a:bodyPr/>
          <a:lstStyle/>
          <a:p>
            <a:r>
              <a:rPr lang="en-US" dirty="0"/>
              <a:t>Click icon to add picture</a:t>
            </a:r>
          </a:p>
        </p:txBody>
      </p:sp>
      <p:sp>
        <p:nvSpPr>
          <p:cNvPr id="6" name="Text Placeholder 5">
            <a:extLst>
              <a:ext uri="{FF2B5EF4-FFF2-40B4-BE49-F238E27FC236}">
                <a16:creationId xmlns="" xmlns:a16="http://schemas.microsoft.com/office/drawing/2014/main" id="{54F74AEE-2FC4-3D4B-98F4-C618FA345DED}"/>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1579985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a:t>Sub-Heading Here</a:t>
            </a:r>
          </a:p>
        </p:txBody>
      </p:sp>
      <p:sp>
        <p:nvSpPr>
          <p:cNvPr id="4" name="Content Placeholder 3">
            <a:extLst>
              <a:ext uri="{FF2B5EF4-FFF2-40B4-BE49-F238E27FC236}">
                <a16:creationId xmlns="" xmlns:a16="http://schemas.microsoft.com/office/drawing/2014/main" id="{AACEF76F-9069-3B4A-907F-A19C99F01F2C}"/>
              </a:ext>
            </a:extLst>
          </p:cNvPr>
          <p:cNvSpPr>
            <a:spLocks noGrp="1"/>
          </p:cNvSpPr>
          <p:nvPr>
            <p:ph sz="quarter" idx="30" hasCustomPrompt="1"/>
          </p:nvPr>
        </p:nvSpPr>
        <p:spPr>
          <a:xfrm>
            <a:off x="8151542" y="1"/>
            <a:ext cx="4040458" cy="6568068"/>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Insert non-cut out image</a:t>
            </a:r>
          </a:p>
        </p:txBody>
      </p:sp>
      <p:sp>
        <p:nvSpPr>
          <p:cNvPr id="6" name="Text Placeholder 5">
            <a:extLst>
              <a:ext uri="{FF2B5EF4-FFF2-40B4-BE49-F238E27FC236}">
                <a16:creationId xmlns="" xmlns:a16="http://schemas.microsoft.com/office/drawing/2014/main" id="{52880B4F-023F-4F4B-A2F2-0C6B7C3FE526}"/>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40858040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 xmlns:a16="http://schemas.microsoft.com/office/drawing/2014/main" id="{F4363AEA-A5E7-A843-856B-1C2077A26126}"/>
              </a:ext>
            </a:extLst>
          </p:cNvPr>
          <p:cNvSpPr>
            <a:spLocks noGrp="1"/>
          </p:cNvSpPr>
          <p:nvPr>
            <p:ph sz="quarter" idx="10" hasCustomPrompt="1"/>
          </p:nvPr>
        </p:nvSpPr>
        <p:spPr>
          <a:xfrm>
            <a:off x="838200" y="1596413"/>
            <a:ext cx="3242310"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a:t>Sub-Heading Here</a:t>
            </a:r>
          </a:p>
        </p:txBody>
      </p:sp>
      <p:sp>
        <p:nvSpPr>
          <p:cNvPr id="4" name="Content Placeholder 3">
            <a:extLst>
              <a:ext uri="{FF2B5EF4-FFF2-40B4-BE49-F238E27FC236}">
                <a16:creationId xmlns="" xmlns:a16="http://schemas.microsoft.com/office/drawing/2014/main" id="{AACEF76F-9069-3B4A-907F-A19C99F01F2C}"/>
              </a:ext>
            </a:extLst>
          </p:cNvPr>
          <p:cNvSpPr>
            <a:spLocks noGrp="1"/>
          </p:cNvSpPr>
          <p:nvPr>
            <p:ph sz="quarter" idx="30" hasCustomPrompt="1"/>
          </p:nvPr>
        </p:nvSpPr>
        <p:spPr>
          <a:xfrm>
            <a:off x="4343400" y="1596413"/>
            <a:ext cx="7315200" cy="4164307"/>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Image</a:t>
            </a:r>
          </a:p>
        </p:txBody>
      </p:sp>
      <p:sp>
        <p:nvSpPr>
          <p:cNvPr id="6" name="Text Placeholder 5">
            <a:extLst>
              <a:ext uri="{FF2B5EF4-FFF2-40B4-BE49-F238E27FC236}">
                <a16:creationId xmlns="" xmlns:a16="http://schemas.microsoft.com/office/drawing/2014/main" id="{E980F390-3E6E-A048-8B7B-D6F24F87F4E4}"/>
              </a:ext>
            </a:extLst>
          </p:cNvPr>
          <p:cNvSpPr>
            <a:spLocks noGrp="1"/>
          </p:cNvSpPr>
          <p:nvPr>
            <p:ph type="body" sz="quarter" idx="11"/>
          </p:nvPr>
        </p:nvSpPr>
        <p:spPr>
          <a:xfrm>
            <a:off x="838404" y="2015421"/>
            <a:ext cx="3242106"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889607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 xmlns:a16="http://schemas.microsoft.com/office/drawing/2014/main" id="{F4363AEA-A5E7-A843-856B-1C2077A26126}"/>
              </a:ext>
            </a:extLst>
          </p:cNvPr>
          <p:cNvSpPr>
            <a:spLocks noGrp="1"/>
          </p:cNvSpPr>
          <p:nvPr>
            <p:ph sz="quarter" idx="10" hasCustomPrompt="1"/>
          </p:nvPr>
        </p:nvSpPr>
        <p:spPr>
          <a:xfrm>
            <a:off x="838200" y="1596413"/>
            <a:ext cx="3242310"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a:t>Sub-Heading Here</a:t>
            </a:r>
          </a:p>
        </p:txBody>
      </p:sp>
      <p:sp>
        <p:nvSpPr>
          <p:cNvPr id="4" name="Content Placeholder 3">
            <a:extLst>
              <a:ext uri="{FF2B5EF4-FFF2-40B4-BE49-F238E27FC236}">
                <a16:creationId xmlns="" xmlns:a16="http://schemas.microsoft.com/office/drawing/2014/main" id="{AACEF76F-9069-3B4A-907F-A19C99F01F2C}"/>
              </a:ext>
            </a:extLst>
          </p:cNvPr>
          <p:cNvSpPr>
            <a:spLocks noGrp="1"/>
          </p:cNvSpPr>
          <p:nvPr>
            <p:ph sz="quarter" idx="30" hasCustomPrompt="1"/>
          </p:nvPr>
        </p:nvSpPr>
        <p:spPr>
          <a:xfrm>
            <a:off x="4343400" y="1596413"/>
            <a:ext cx="3497580" cy="2061187"/>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Image</a:t>
            </a:r>
          </a:p>
        </p:txBody>
      </p:sp>
      <p:sp>
        <p:nvSpPr>
          <p:cNvPr id="11" name="Content Placeholder 10">
            <a:extLst>
              <a:ext uri="{FF2B5EF4-FFF2-40B4-BE49-F238E27FC236}">
                <a16:creationId xmlns="" xmlns:a16="http://schemas.microsoft.com/office/drawing/2014/main" id="{59E27A7B-6135-BE48-A986-3289A9283E10}"/>
              </a:ext>
            </a:extLst>
          </p:cNvPr>
          <p:cNvSpPr>
            <a:spLocks noGrp="1"/>
          </p:cNvSpPr>
          <p:nvPr>
            <p:ph sz="quarter" idx="34" hasCustomPrompt="1"/>
          </p:nvPr>
        </p:nvSpPr>
        <p:spPr>
          <a:xfrm>
            <a:off x="4343400" y="3927475"/>
            <a:ext cx="3497263" cy="206216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a:t>Image</a:t>
            </a:r>
          </a:p>
        </p:txBody>
      </p:sp>
      <p:sp>
        <p:nvSpPr>
          <p:cNvPr id="13" name="Content Placeholder 12">
            <a:extLst>
              <a:ext uri="{FF2B5EF4-FFF2-40B4-BE49-F238E27FC236}">
                <a16:creationId xmlns="" xmlns:a16="http://schemas.microsoft.com/office/drawing/2014/main" id="{13E15140-4003-B84F-868E-00E8CB3DE5A9}"/>
              </a:ext>
            </a:extLst>
          </p:cNvPr>
          <p:cNvSpPr>
            <a:spLocks noGrp="1"/>
          </p:cNvSpPr>
          <p:nvPr>
            <p:ph sz="quarter" idx="35" hasCustomPrompt="1"/>
          </p:nvPr>
        </p:nvSpPr>
        <p:spPr>
          <a:xfrm>
            <a:off x="8186738" y="1596366"/>
            <a:ext cx="3497262" cy="205581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a:t>Image</a:t>
            </a:r>
          </a:p>
        </p:txBody>
      </p:sp>
      <p:sp>
        <p:nvSpPr>
          <p:cNvPr id="15" name="Content Placeholder 14">
            <a:extLst>
              <a:ext uri="{FF2B5EF4-FFF2-40B4-BE49-F238E27FC236}">
                <a16:creationId xmlns="" xmlns:a16="http://schemas.microsoft.com/office/drawing/2014/main" id="{FEAF4222-49F8-EF42-B83C-0F28F19B2FAE}"/>
              </a:ext>
            </a:extLst>
          </p:cNvPr>
          <p:cNvSpPr>
            <a:spLocks noGrp="1"/>
          </p:cNvSpPr>
          <p:nvPr>
            <p:ph sz="quarter" idx="36" hasCustomPrompt="1"/>
          </p:nvPr>
        </p:nvSpPr>
        <p:spPr>
          <a:xfrm>
            <a:off x="8186738" y="3927475"/>
            <a:ext cx="3497262" cy="206216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a:t>Image</a:t>
            </a:r>
          </a:p>
        </p:txBody>
      </p:sp>
      <p:sp>
        <p:nvSpPr>
          <p:cNvPr id="9" name="Text Placeholder 5">
            <a:extLst>
              <a:ext uri="{FF2B5EF4-FFF2-40B4-BE49-F238E27FC236}">
                <a16:creationId xmlns="" xmlns:a16="http://schemas.microsoft.com/office/drawing/2014/main" id="{BE3945CE-01DD-E54E-A172-E204734C8996}"/>
              </a:ext>
            </a:extLst>
          </p:cNvPr>
          <p:cNvSpPr>
            <a:spLocks noGrp="1"/>
          </p:cNvSpPr>
          <p:nvPr>
            <p:ph type="body" sz="quarter" idx="11"/>
          </p:nvPr>
        </p:nvSpPr>
        <p:spPr>
          <a:xfrm>
            <a:off x="838404" y="2015421"/>
            <a:ext cx="3242106"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526136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5" name="Text Placeholder 4">
            <a:extLst>
              <a:ext uri="{FF2B5EF4-FFF2-40B4-BE49-F238E27FC236}">
                <a16:creationId xmlns="" xmlns:a16="http://schemas.microsoft.com/office/drawing/2014/main" id="{1B8471C5-2ECE-B444-A016-5DF052787138}"/>
              </a:ext>
            </a:extLst>
          </p:cNvPr>
          <p:cNvSpPr>
            <a:spLocks noGrp="1"/>
          </p:cNvSpPr>
          <p:nvPr>
            <p:ph type="body" sz="quarter" idx="35"/>
          </p:nvPr>
        </p:nvSpPr>
        <p:spPr>
          <a:xfrm>
            <a:off x="838200" y="1361663"/>
            <a:ext cx="10515600" cy="4681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30697367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rvice lin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44503" cy="538696"/>
          </a:xfrm>
        </p:spPr>
        <p:txBody>
          <a:bodyPr anchor="t">
            <a:noAutofit/>
          </a:bodyPr>
          <a:lstStyle>
            <a:lvl1pPr algn="l">
              <a:defRPr sz="3200">
                <a:solidFill>
                  <a:srgbClr val="E30613"/>
                </a:solidFill>
              </a:defRPr>
            </a:lvl1pPr>
          </a:lstStyle>
          <a:p>
            <a:r>
              <a:rPr lang="vi-VN"/>
              <a:t>Enter service name</a:t>
            </a:r>
            <a:endParaRPr lang="en-US"/>
          </a:p>
        </p:txBody>
      </p:sp>
      <p:sp>
        <p:nvSpPr>
          <p:cNvPr id="6" name="Picture Placeholder 2"/>
          <p:cNvSpPr>
            <a:spLocks noGrp="1"/>
          </p:cNvSpPr>
          <p:nvPr>
            <p:ph type="pic" idx="12" hasCustomPrompt="1"/>
          </p:nvPr>
        </p:nvSpPr>
        <p:spPr>
          <a:xfrm>
            <a:off x="5208814" y="4196442"/>
            <a:ext cx="6983185" cy="235344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Did you know banner</a:t>
            </a:r>
            <a:endParaRPr lang="en-US" dirty="0"/>
          </a:p>
        </p:txBody>
      </p:sp>
      <p:sp>
        <p:nvSpPr>
          <p:cNvPr id="7" name="Picture Placeholder 2"/>
          <p:cNvSpPr>
            <a:spLocks noGrp="1"/>
          </p:cNvSpPr>
          <p:nvPr>
            <p:ph type="pic" idx="13" hasCustomPrompt="1"/>
          </p:nvPr>
        </p:nvSpPr>
        <p:spPr>
          <a:xfrm>
            <a:off x="10058399" y="3543299"/>
            <a:ext cx="1761067" cy="50618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Logo</a:t>
            </a:r>
            <a:endParaRPr lang="en-US" dirty="0"/>
          </a:p>
        </p:txBody>
      </p:sp>
      <p:sp>
        <p:nvSpPr>
          <p:cNvPr id="21" name="SmartArt Placeholder 20"/>
          <p:cNvSpPr>
            <a:spLocks noGrp="1"/>
          </p:cNvSpPr>
          <p:nvPr>
            <p:ph type="dgm" sz="quarter" idx="14"/>
          </p:nvPr>
        </p:nvSpPr>
        <p:spPr>
          <a:xfrm>
            <a:off x="838200" y="1132945"/>
            <a:ext cx="3972424" cy="5416942"/>
          </a:xfrm>
        </p:spPr>
        <p:txBody>
          <a:bodyPr/>
          <a:lstStyle>
            <a:lvl1pPr marL="228600" indent="-228600">
              <a:buFont typeface="Wingdings" pitchFamily="2" charset="2"/>
              <a:buChar char="§"/>
              <a:defRPr/>
            </a:lvl1pPr>
          </a:lstStyle>
          <a:p>
            <a:r>
              <a:rPr lang="en-US" dirty="0"/>
              <a:t>Click icon to add SmartArt graphic</a:t>
            </a:r>
          </a:p>
        </p:txBody>
      </p:sp>
      <p:sp>
        <p:nvSpPr>
          <p:cNvPr id="5" name="Text Placeholder 4">
            <a:extLst>
              <a:ext uri="{FF2B5EF4-FFF2-40B4-BE49-F238E27FC236}">
                <a16:creationId xmlns="" xmlns:a16="http://schemas.microsoft.com/office/drawing/2014/main" id="{B85877FB-B6C2-D64F-A480-F7F8CF248912}"/>
              </a:ext>
            </a:extLst>
          </p:cNvPr>
          <p:cNvSpPr>
            <a:spLocks noGrp="1"/>
          </p:cNvSpPr>
          <p:nvPr>
            <p:ph type="body" sz="quarter" idx="15"/>
          </p:nvPr>
        </p:nvSpPr>
        <p:spPr>
          <a:xfrm>
            <a:off x="5208814" y="1133475"/>
            <a:ext cx="6610124" cy="229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24684"/>
            <a:ext cx="10515600" cy="519458"/>
          </a:xfrm>
        </p:spPr>
        <p:txBody>
          <a:bodyPr vert="horz" lIns="91440" tIns="45720" rIns="91440" bIns="45720" rtlCol="0" anchor="t">
            <a:normAutofit/>
          </a:bodyPr>
          <a:lstStyle>
            <a:lvl1pPr algn="l">
              <a:defRPr lang="en-US"/>
            </a:lvl1pPr>
          </a:lstStyle>
          <a:p>
            <a:pPr lvl="0" algn="ctr"/>
            <a:r>
              <a:rPr lang="vi-VN"/>
              <a:t>Main heading</a:t>
            </a:r>
            <a:endParaRPr lang="en-US"/>
          </a:p>
        </p:txBody>
      </p:sp>
      <p:sp>
        <p:nvSpPr>
          <p:cNvPr id="3" name="Text Placeholder 2"/>
          <p:cNvSpPr>
            <a:spLocks noGrp="1"/>
          </p:cNvSpPr>
          <p:nvPr>
            <p:ph type="body" idx="1" hasCustomPrompt="1"/>
          </p:nvPr>
        </p:nvSpPr>
        <p:spPr>
          <a:xfrm>
            <a:off x="839788" y="1132934"/>
            <a:ext cx="5157787"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text</a:t>
            </a:r>
          </a:p>
        </p:txBody>
      </p:sp>
      <p:sp>
        <p:nvSpPr>
          <p:cNvPr id="5" name="Text Placeholder 4"/>
          <p:cNvSpPr>
            <a:spLocks noGrp="1"/>
          </p:cNvSpPr>
          <p:nvPr>
            <p:ph type="body" sz="quarter" idx="3" hasCustomPrompt="1"/>
          </p:nvPr>
        </p:nvSpPr>
        <p:spPr>
          <a:xfrm>
            <a:off x="6172200" y="1132934"/>
            <a:ext cx="5183188"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text</a:t>
            </a:r>
          </a:p>
        </p:txBody>
      </p:sp>
      <p:sp>
        <p:nvSpPr>
          <p:cNvPr id="8" name="Text Placeholder 7">
            <a:extLst>
              <a:ext uri="{FF2B5EF4-FFF2-40B4-BE49-F238E27FC236}">
                <a16:creationId xmlns="" xmlns:a16="http://schemas.microsoft.com/office/drawing/2014/main" id="{219CA15D-179C-844D-A74C-077BE7DFAFEA}"/>
              </a:ext>
            </a:extLst>
          </p:cNvPr>
          <p:cNvSpPr>
            <a:spLocks noGrp="1"/>
          </p:cNvSpPr>
          <p:nvPr>
            <p:ph type="body" sz="quarter" idx="10"/>
          </p:nvPr>
        </p:nvSpPr>
        <p:spPr>
          <a:xfrm>
            <a:off x="839788" y="2120900"/>
            <a:ext cx="5157787" cy="395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9" name="Text Placeholder 7">
            <a:extLst>
              <a:ext uri="{FF2B5EF4-FFF2-40B4-BE49-F238E27FC236}">
                <a16:creationId xmlns="" xmlns:a16="http://schemas.microsoft.com/office/drawing/2014/main" id="{F4CA76A5-6BC5-9E4F-86D0-444719DEA18E}"/>
              </a:ext>
            </a:extLst>
          </p:cNvPr>
          <p:cNvSpPr>
            <a:spLocks noGrp="1"/>
          </p:cNvSpPr>
          <p:nvPr>
            <p:ph type="body" sz="quarter" idx="11"/>
          </p:nvPr>
        </p:nvSpPr>
        <p:spPr>
          <a:xfrm>
            <a:off x="6194427" y="2145638"/>
            <a:ext cx="5157787" cy="395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2900044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52000">
              <a:srgbClr val="D80E24"/>
            </a:gs>
            <a:gs pos="0">
              <a:schemeClr val="accent2"/>
            </a:gs>
            <a:gs pos="100000">
              <a:schemeClr val="accent4"/>
            </a:gs>
          </a:gsLst>
          <a:lin ang="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black, white, sign&#10;&#10;Description automatically generated">
            <a:extLst>
              <a:ext uri="{FF2B5EF4-FFF2-40B4-BE49-F238E27FC236}">
                <a16:creationId xmlns="" xmlns:a16="http://schemas.microsoft.com/office/drawing/2014/main" id="{B92ECE31-D35A-B946-82AF-D81DDE9A98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pic>
        <p:nvPicPr>
          <p:cNvPr id="6" name="Picture 5" descr="A bird flying in the air&#10;&#10;Description automatically generated">
            <a:extLst>
              <a:ext uri="{FF2B5EF4-FFF2-40B4-BE49-F238E27FC236}">
                <a16:creationId xmlns="" xmlns:a16="http://schemas.microsoft.com/office/drawing/2014/main" id="{862E3E5E-DC53-A04A-8EF1-22E19D42E1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3161429">
            <a:off x="3535602" y="2495690"/>
            <a:ext cx="4377795" cy="4000760"/>
          </a:xfrm>
          <a:prstGeom prst="rect">
            <a:avLst/>
          </a:prstGeom>
        </p:spPr>
      </p:pic>
      <p:cxnSp>
        <p:nvCxnSpPr>
          <p:cNvPr id="18" name="Straight Connector 17">
            <a:extLst>
              <a:ext uri="{FF2B5EF4-FFF2-40B4-BE49-F238E27FC236}">
                <a16:creationId xmlns="" xmlns:a16="http://schemas.microsoft.com/office/drawing/2014/main" id="{1775B8D6-D55E-AF41-85E0-316884541C74}"/>
              </a:ext>
            </a:extLst>
          </p:cNvPr>
          <p:cNvCxnSpPr>
            <a:cxnSpLocks/>
          </p:cNvCxnSpPr>
          <p:nvPr userDrawn="1"/>
        </p:nvCxnSpPr>
        <p:spPr>
          <a:xfrm>
            <a:off x="3538331" y="5754241"/>
            <a:ext cx="2306111"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 xmlns:a16="http://schemas.microsoft.com/office/drawing/2014/main" id="{0A7EA0D9-6DD4-2447-879D-BD3CE832F264}"/>
              </a:ext>
            </a:extLst>
          </p:cNvPr>
          <p:cNvSpPr>
            <a:spLocks noGrp="1"/>
          </p:cNvSpPr>
          <p:nvPr>
            <p:ph sz="quarter" idx="10" hasCustomPrompt="1"/>
          </p:nvPr>
        </p:nvSpPr>
        <p:spPr>
          <a:xfrm>
            <a:off x="1379122"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a:t>Name/Company</a:t>
            </a:r>
          </a:p>
        </p:txBody>
      </p:sp>
      <p:sp>
        <p:nvSpPr>
          <p:cNvPr id="3" name="Subtitle 2"/>
          <p:cNvSpPr>
            <a:spLocks noGrp="1"/>
          </p:cNvSpPr>
          <p:nvPr>
            <p:ph type="subTitle" idx="1" hasCustomPrompt="1"/>
          </p:nvPr>
        </p:nvSpPr>
        <p:spPr>
          <a:xfrm>
            <a:off x="1379122" y="5197642"/>
            <a:ext cx="4183478"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Xxth</a:t>
            </a:r>
            <a:r>
              <a:rPr lang="en-US"/>
              <a:t> Month Year</a:t>
            </a:r>
          </a:p>
        </p:txBody>
      </p:sp>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a:t>Click to edit master title style</a:t>
            </a:r>
            <a:endParaRPr lang="en-US"/>
          </a:p>
        </p:txBody>
      </p:sp>
    </p:spTree>
    <p:extLst>
      <p:ext uri="{BB962C8B-B14F-4D97-AF65-F5344CB8AC3E}">
        <p14:creationId xmlns:p14="http://schemas.microsoft.com/office/powerpoint/2010/main" val="28267010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ock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0825"/>
            <a:ext cx="10515600" cy="600075"/>
          </a:xfrm>
        </p:spPr>
        <p:txBody>
          <a:bodyPr vert="horz" lIns="91440" tIns="45720" rIns="91440" bIns="45720" rtlCol="0" anchor="t">
            <a:normAutofit/>
          </a:bodyPr>
          <a:lstStyle>
            <a:lvl1pPr algn="l">
              <a:defRPr lang="en-US" b="1" i="0" baseline="0">
                <a:latin typeface="Arial" panose="020B0604020202020204" pitchFamily="34" charset="0"/>
                <a:cs typeface="Arial" panose="020B0604020202020204" pitchFamily="34" charset="0"/>
              </a:defRPr>
            </a:lvl1pPr>
          </a:lstStyle>
          <a:p>
            <a:pPr lvl="0" algn="ctr"/>
            <a:r>
              <a:rPr lang="vi-VN"/>
              <a:t>Main heading</a:t>
            </a: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4147580005"/>
              </p:ext>
            </p:extLst>
          </p:nvPr>
        </p:nvGraphicFramePr>
        <p:xfrm>
          <a:off x="819018" y="939800"/>
          <a:ext cx="10533485" cy="5113130"/>
        </p:xfrm>
        <a:graphic>
          <a:graphicData uri="http://schemas.openxmlformats.org/drawingml/2006/table">
            <a:tbl>
              <a:tblPr firstRow="1" bandRow="1">
                <a:tableStyleId>{2D5ABB26-0587-4C30-8999-92F81FD0307C}</a:tableStyleId>
              </a:tblPr>
              <a:tblGrid>
                <a:gridCol w="2106697">
                  <a:extLst>
                    <a:ext uri="{9D8B030D-6E8A-4147-A177-3AD203B41FA5}">
                      <a16:colId xmlns="" xmlns:a16="http://schemas.microsoft.com/office/drawing/2014/main" val="20000"/>
                    </a:ext>
                  </a:extLst>
                </a:gridCol>
                <a:gridCol w="2106697">
                  <a:extLst>
                    <a:ext uri="{9D8B030D-6E8A-4147-A177-3AD203B41FA5}">
                      <a16:colId xmlns="" xmlns:a16="http://schemas.microsoft.com/office/drawing/2014/main" val="20001"/>
                    </a:ext>
                  </a:extLst>
                </a:gridCol>
                <a:gridCol w="2106697">
                  <a:extLst>
                    <a:ext uri="{9D8B030D-6E8A-4147-A177-3AD203B41FA5}">
                      <a16:colId xmlns="" xmlns:a16="http://schemas.microsoft.com/office/drawing/2014/main" val="20002"/>
                    </a:ext>
                  </a:extLst>
                </a:gridCol>
                <a:gridCol w="2106697">
                  <a:extLst>
                    <a:ext uri="{9D8B030D-6E8A-4147-A177-3AD203B41FA5}">
                      <a16:colId xmlns="" xmlns:a16="http://schemas.microsoft.com/office/drawing/2014/main" val="20003"/>
                    </a:ext>
                  </a:extLst>
                </a:gridCol>
                <a:gridCol w="2106697">
                  <a:extLst>
                    <a:ext uri="{9D8B030D-6E8A-4147-A177-3AD203B41FA5}">
                      <a16:colId xmlns="" xmlns:a16="http://schemas.microsoft.com/office/drawing/2014/main" val="20004"/>
                    </a:ext>
                  </a:extLst>
                </a:gridCol>
              </a:tblGrid>
              <a:tr h="2556565">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extLst>
                  <a:ext uri="{0D108BD9-81ED-4DB2-BD59-A6C34878D82A}">
                    <a16:rowId xmlns="" xmlns:a16="http://schemas.microsoft.com/office/drawing/2014/main" val="10000"/>
                  </a:ext>
                </a:extLst>
              </a:tr>
              <a:tr h="2556565">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extLst>
                  <a:ext uri="{0D108BD9-81ED-4DB2-BD59-A6C34878D82A}">
                    <a16:rowId xmlns="" xmlns:a16="http://schemas.microsoft.com/office/drawing/2014/main" val="10001"/>
                  </a:ext>
                </a:extLst>
              </a:tr>
            </a:tbl>
          </a:graphicData>
        </a:graphic>
      </p:graphicFrame>
      <p:sp>
        <p:nvSpPr>
          <p:cNvPr id="12" name="Picture Placeholder 11"/>
          <p:cNvSpPr>
            <a:spLocks noGrp="1"/>
          </p:cNvSpPr>
          <p:nvPr>
            <p:ph type="pic" sz="quarter" idx="10" hasCustomPrompt="1"/>
          </p:nvPr>
        </p:nvSpPr>
        <p:spPr>
          <a:xfrm>
            <a:off x="1275802" y="1380697"/>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17" name="Picture Placeholder 11"/>
          <p:cNvSpPr>
            <a:spLocks noGrp="1"/>
          </p:cNvSpPr>
          <p:nvPr>
            <p:ph type="pic" sz="quarter" idx="11" hasCustomPrompt="1"/>
          </p:nvPr>
        </p:nvSpPr>
        <p:spPr>
          <a:xfrm>
            <a:off x="3366088" y="1380697"/>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19" name="Picture Placeholder 11"/>
          <p:cNvSpPr>
            <a:spLocks noGrp="1"/>
          </p:cNvSpPr>
          <p:nvPr>
            <p:ph type="pic" sz="quarter" idx="12" hasCustomPrompt="1"/>
          </p:nvPr>
        </p:nvSpPr>
        <p:spPr>
          <a:xfrm>
            <a:off x="5490591" y="1380697"/>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21" name="Picture Placeholder 11"/>
          <p:cNvSpPr>
            <a:spLocks noGrp="1"/>
          </p:cNvSpPr>
          <p:nvPr>
            <p:ph type="pic" sz="quarter" idx="13" hasCustomPrompt="1"/>
          </p:nvPr>
        </p:nvSpPr>
        <p:spPr>
          <a:xfrm>
            <a:off x="7601794" y="1380697"/>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23" name="Picture Placeholder 11"/>
          <p:cNvSpPr>
            <a:spLocks noGrp="1"/>
          </p:cNvSpPr>
          <p:nvPr>
            <p:ph type="pic" sz="quarter" idx="14" hasCustomPrompt="1"/>
          </p:nvPr>
        </p:nvSpPr>
        <p:spPr>
          <a:xfrm>
            <a:off x="9713187" y="1380697"/>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27" name="Picture Placeholder 11"/>
          <p:cNvSpPr>
            <a:spLocks noGrp="1"/>
          </p:cNvSpPr>
          <p:nvPr>
            <p:ph type="pic" sz="quarter" idx="15" hasCustomPrompt="1"/>
          </p:nvPr>
        </p:nvSpPr>
        <p:spPr>
          <a:xfrm>
            <a:off x="1283140" y="3998450"/>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29" name="Picture Placeholder 11"/>
          <p:cNvSpPr>
            <a:spLocks noGrp="1"/>
          </p:cNvSpPr>
          <p:nvPr>
            <p:ph type="pic" sz="quarter" idx="16" hasCustomPrompt="1"/>
          </p:nvPr>
        </p:nvSpPr>
        <p:spPr>
          <a:xfrm>
            <a:off x="3366088" y="3998450"/>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31" name="Picture Placeholder 11"/>
          <p:cNvSpPr>
            <a:spLocks noGrp="1"/>
          </p:cNvSpPr>
          <p:nvPr>
            <p:ph type="pic" sz="quarter" idx="17" hasCustomPrompt="1"/>
          </p:nvPr>
        </p:nvSpPr>
        <p:spPr>
          <a:xfrm>
            <a:off x="5490591" y="3998450"/>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33" name="Picture Placeholder 11"/>
          <p:cNvSpPr>
            <a:spLocks noGrp="1"/>
          </p:cNvSpPr>
          <p:nvPr>
            <p:ph type="pic" sz="quarter" idx="18" hasCustomPrompt="1"/>
          </p:nvPr>
        </p:nvSpPr>
        <p:spPr>
          <a:xfrm>
            <a:off x="7601794" y="3997794"/>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35" name="Picture Placeholder 11"/>
          <p:cNvSpPr>
            <a:spLocks noGrp="1"/>
          </p:cNvSpPr>
          <p:nvPr>
            <p:ph type="pic" sz="quarter" idx="19" hasCustomPrompt="1"/>
          </p:nvPr>
        </p:nvSpPr>
        <p:spPr>
          <a:xfrm>
            <a:off x="9713187" y="3998450"/>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4" name="Text Placeholder 3"/>
          <p:cNvSpPr>
            <a:spLocks noGrp="1"/>
          </p:cNvSpPr>
          <p:nvPr>
            <p:ph type="body" sz="quarter" idx="20" hasCustomPrompt="1"/>
          </p:nvPr>
        </p:nvSpPr>
        <p:spPr>
          <a:xfrm>
            <a:off x="819018"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2" name="Text Placeholder 3"/>
          <p:cNvSpPr>
            <a:spLocks noGrp="1"/>
          </p:cNvSpPr>
          <p:nvPr>
            <p:ph type="body" sz="quarter" idx="21" hasCustomPrompt="1"/>
          </p:nvPr>
        </p:nvSpPr>
        <p:spPr>
          <a:xfrm>
            <a:off x="2909304"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3" name="Text Placeholder 3"/>
          <p:cNvSpPr>
            <a:spLocks noGrp="1"/>
          </p:cNvSpPr>
          <p:nvPr>
            <p:ph type="body" sz="quarter" idx="22" hasCustomPrompt="1"/>
          </p:nvPr>
        </p:nvSpPr>
        <p:spPr>
          <a:xfrm>
            <a:off x="5033807"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4" name="Text Placeholder 3"/>
          <p:cNvSpPr>
            <a:spLocks noGrp="1"/>
          </p:cNvSpPr>
          <p:nvPr>
            <p:ph type="body" sz="quarter" idx="23" hasCustomPrompt="1"/>
          </p:nvPr>
        </p:nvSpPr>
        <p:spPr>
          <a:xfrm>
            <a:off x="7145010"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5" name="Text Placeholder 3"/>
          <p:cNvSpPr>
            <a:spLocks noGrp="1"/>
          </p:cNvSpPr>
          <p:nvPr>
            <p:ph type="body" sz="quarter" idx="24" hasCustomPrompt="1"/>
          </p:nvPr>
        </p:nvSpPr>
        <p:spPr>
          <a:xfrm>
            <a:off x="9256403"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6" name="Text Placeholder 3"/>
          <p:cNvSpPr>
            <a:spLocks noGrp="1"/>
          </p:cNvSpPr>
          <p:nvPr>
            <p:ph type="body" sz="quarter" idx="25" hasCustomPrompt="1"/>
          </p:nvPr>
        </p:nvSpPr>
        <p:spPr>
          <a:xfrm>
            <a:off x="826356"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7" name="Text Placeholder 3"/>
          <p:cNvSpPr>
            <a:spLocks noGrp="1"/>
          </p:cNvSpPr>
          <p:nvPr>
            <p:ph type="body" sz="quarter" idx="26" hasCustomPrompt="1"/>
          </p:nvPr>
        </p:nvSpPr>
        <p:spPr>
          <a:xfrm>
            <a:off x="2909304"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8" name="Text Placeholder 3"/>
          <p:cNvSpPr>
            <a:spLocks noGrp="1"/>
          </p:cNvSpPr>
          <p:nvPr>
            <p:ph type="body" sz="quarter" idx="27" hasCustomPrompt="1"/>
          </p:nvPr>
        </p:nvSpPr>
        <p:spPr>
          <a:xfrm>
            <a:off x="5033807"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9" name="Text Placeholder 3"/>
          <p:cNvSpPr>
            <a:spLocks noGrp="1"/>
          </p:cNvSpPr>
          <p:nvPr>
            <p:ph type="body" sz="quarter" idx="28" hasCustomPrompt="1"/>
          </p:nvPr>
        </p:nvSpPr>
        <p:spPr>
          <a:xfrm>
            <a:off x="7145010" y="538507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50" name="Text Placeholder 3"/>
          <p:cNvSpPr>
            <a:spLocks noGrp="1"/>
          </p:cNvSpPr>
          <p:nvPr>
            <p:ph type="body" sz="quarter" idx="29" hasCustomPrompt="1"/>
          </p:nvPr>
        </p:nvSpPr>
        <p:spPr>
          <a:xfrm>
            <a:off x="9256403"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Tree>
    <p:extLst>
      <p:ext uri="{BB962C8B-B14F-4D97-AF65-F5344CB8AC3E}">
        <p14:creationId xmlns:p14="http://schemas.microsoft.com/office/powerpoint/2010/main" val="39429725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de title+image with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0" y="-9939"/>
            <a:ext cx="4980298" cy="6589643"/>
          </a:xfrm>
          <a:solidFill>
            <a:schemeClr val="accent2"/>
          </a:solidFill>
          <a:ln>
            <a:noFill/>
          </a:ln>
        </p:spPr>
        <p:txBody>
          <a:bodyPr/>
          <a:lstStyle>
            <a:lvl1pPr marL="0" indent="0" algn="ctr">
              <a:buFont typeface="+mj-lt"/>
              <a:buNone/>
              <a:defRPr/>
            </a:lvl1pPr>
          </a:lstStyle>
          <a:p>
            <a:r>
              <a:rPr lang="vi-VN"/>
              <a:t>background picture</a:t>
            </a:r>
            <a:endParaRPr lang="en-US" dirty="0"/>
          </a:p>
        </p:txBody>
      </p:sp>
      <p:sp>
        <p:nvSpPr>
          <p:cNvPr id="2" name="Title 1"/>
          <p:cNvSpPr>
            <a:spLocks noGrp="1"/>
          </p:cNvSpPr>
          <p:nvPr>
            <p:ph type="title" hasCustomPrompt="1"/>
          </p:nvPr>
        </p:nvSpPr>
        <p:spPr>
          <a:xfrm>
            <a:off x="582921" y="4343398"/>
            <a:ext cx="3932237" cy="1192697"/>
          </a:xfrm>
        </p:spPr>
        <p:txBody>
          <a:bodyPr anchor="t"/>
          <a:lstStyle>
            <a:lvl1pPr algn="ctr">
              <a:defRPr sz="3200">
                <a:solidFill>
                  <a:schemeClr val="bg1"/>
                </a:solidFill>
              </a:defRPr>
            </a:lvl1pPr>
          </a:lstStyle>
          <a:p>
            <a:r>
              <a:rPr lang="vi-VN"/>
              <a:t>Click to edit </a:t>
            </a:r>
            <a:r>
              <a:rPr lang="en-US"/>
              <a:t>name</a:t>
            </a:r>
          </a:p>
        </p:txBody>
      </p:sp>
      <p:sp>
        <p:nvSpPr>
          <p:cNvPr id="5" name="Text Placeholder 4">
            <a:extLst>
              <a:ext uri="{FF2B5EF4-FFF2-40B4-BE49-F238E27FC236}">
                <a16:creationId xmlns="" xmlns:a16="http://schemas.microsoft.com/office/drawing/2014/main" id="{40A6E31C-95C0-0E4F-8E82-6AD30121A619}"/>
              </a:ext>
            </a:extLst>
          </p:cNvPr>
          <p:cNvSpPr>
            <a:spLocks noGrp="1"/>
          </p:cNvSpPr>
          <p:nvPr>
            <p:ph type="body" sz="quarter" idx="12"/>
          </p:nvPr>
        </p:nvSpPr>
        <p:spPr>
          <a:xfrm>
            <a:off x="5724525" y="996950"/>
            <a:ext cx="5705475" cy="4861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13" name="Picture Placeholder 12"/>
          <p:cNvSpPr>
            <a:spLocks noGrp="1"/>
          </p:cNvSpPr>
          <p:nvPr>
            <p:ph type="pic" sz="quarter" idx="11" hasCustomPrompt="1"/>
          </p:nvPr>
        </p:nvSpPr>
        <p:spPr>
          <a:xfrm>
            <a:off x="4411693" y="1480532"/>
            <a:ext cx="2652505" cy="2654300"/>
          </a:xfrm>
          <a:ln>
            <a:solidFill>
              <a:schemeClr val="bg1"/>
            </a:solidFill>
          </a:ln>
        </p:spPr>
        <p:txBody>
          <a:bodyPr/>
          <a:lstStyle>
            <a:lvl1pPr marL="0" indent="0">
              <a:buNone/>
              <a:defRPr>
                <a:solidFill>
                  <a:schemeClr val="tx1"/>
                </a:solidFill>
              </a:defRPr>
            </a:lvl1pPr>
          </a:lstStyle>
          <a:p>
            <a:r>
              <a:rPr lang="vi-VN"/>
              <a:t>Place white icon inside here</a:t>
            </a:r>
            <a:endParaRPr lang="en-US" dirty="0"/>
          </a:p>
        </p:txBody>
      </p:sp>
    </p:spTree>
    <p:extLst>
      <p:ext uri="{BB962C8B-B14F-4D97-AF65-F5344CB8AC3E}">
        <p14:creationId xmlns:p14="http://schemas.microsoft.com/office/powerpoint/2010/main" val="4263635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eft - right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0" y="-9938"/>
            <a:ext cx="4979504" cy="65797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solidFill>
                <a:schemeClr val="accent2">
                  <a:lumMod val="20000"/>
                  <a:lumOff val="80000"/>
                </a:schemeClr>
              </a:solidFill>
            </a:endParaRPr>
          </a:p>
        </p:txBody>
      </p:sp>
      <p:sp>
        <p:nvSpPr>
          <p:cNvPr id="7" name="Title 6"/>
          <p:cNvSpPr>
            <a:spLocks noGrp="1"/>
          </p:cNvSpPr>
          <p:nvPr>
            <p:ph type="title" hasCustomPrompt="1"/>
          </p:nvPr>
        </p:nvSpPr>
        <p:spPr>
          <a:xfrm>
            <a:off x="5682343" y="365125"/>
            <a:ext cx="5910943" cy="833180"/>
          </a:xfrm>
        </p:spPr>
        <p:txBody>
          <a:bodyPr anchor="b">
            <a:normAutofit/>
          </a:bodyPr>
          <a:lstStyle>
            <a:lvl1pPr>
              <a:defRPr sz="2800">
                <a:solidFill>
                  <a:schemeClr val="tx1"/>
                </a:solidFill>
              </a:defRPr>
            </a:lvl1pPr>
          </a:lstStyle>
          <a:p>
            <a:r>
              <a:rPr lang="vi-VN"/>
              <a:t>Heading line</a:t>
            </a:r>
            <a:endParaRPr lang="en-US"/>
          </a:p>
        </p:txBody>
      </p:sp>
      <p:sp>
        <p:nvSpPr>
          <p:cNvPr id="17" name="Text Placeholder 16"/>
          <p:cNvSpPr>
            <a:spLocks noGrp="1"/>
          </p:cNvSpPr>
          <p:nvPr>
            <p:ph type="body" sz="quarter" idx="13" hasCustomPrompt="1"/>
          </p:nvPr>
        </p:nvSpPr>
        <p:spPr>
          <a:xfrm>
            <a:off x="511629" y="365125"/>
            <a:ext cx="4003529" cy="833180"/>
          </a:xfrm>
        </p:spPr>
        <p:txBody>
          <a:bodyPr vert="horz" lIns="91440" tIns="45720" rIns="91440" bIns="45720" rtlCol="0" anchor="b">
            <a:normAutofit/>
          </a:bodyPr>
          <a:lstStyle>
            <a:lvl1pPr>
              <a:defRPr lang="en-US" sz="2800" b="1" i="0" dirty="0">
                <a:solidFill>
                  <a:schemeClr val="accent4"/>
                </a:solidFill>
                <a:latin typeface="Arial" panose="020B0604020202020204" pitchFamily="34" charset="0"/>
                <a:ea typeface="Arial" panose="020B0604020202020204" pitchFamily="34" charset="0"/>
                <a:cs typeface="Arial" panose="020B0604020202020204" pitchFamily="34" charset="0"/>
              </a:defRPr>
            </a:lvl1pPr>
          </a:lstStyle>
          <a:p>
            <a:pPr marL="0" lvl="0">
              <a:spcBef>
                <a:spcPct val="0"/>
              </a:spcBef>
              <a:buNone/>
            </a:pPr>
            <a:r>
              <a:rPr lang="vi-VN"/>
              <a:t>Click to edit heading</a:t>
            </a:r>
            <a:endParaRPr lang="en-US"/>
          </a:p>
        </p:txBody>
      </p:sp>
      <p:sp>
        <p:nvSpPr>
          <p:cNvPr id="4" name="Text Placeholder 3">
            <a:extLst>
              <a:ext uri="{FF2B5EF4-FFF2-40B4-BE49-F238E27FC236}">
                <a16:creationId xmlns="" xmlns:a16="http://schemas.microsoft.com/office/drawing/2014/main" id="{F2A1B9E0-F36D-874E-B536-6CD202DD0E78}"/>
              </a:ext>
            </a:extLst>
          </p:cNvPr>
          <p:cNvSpPr>
            <a:spLocks noGrp="1"/>
          </p:cNvSpPr>
          <p:nvPr>
            <p:ph type="body" sz="quarter" idx="14"/>
          </p:nvPr>
        </p:nvSpPr>
        <p:spPr>
          <a:xfrm>
            <a:off x="511175" y="1465263"/>
            <a:ext cx="4003675" cy="4805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8" name="Text Placeholder 7">
            <a:extLst>
              <a:ext uri="{FF2B5EF4-FFF2-40B4-BE49-F238E27FC236}">
                <a16:creationId xmlns="" xmlns:a16="http://schemas.microsoft.com/office/drawing/2014/main" id="{FC47473E-07C0-1B46-B2D0-CA82CB73B51E}"/>
              </a:ext>
            </a:extLst>
          </p:cNvPr>
          <p:cNvSpPr>
            <a:spLocks noGrp="1"/>
          </p:cNvSpPr>
          <p:nvPr>
            <p:ph type="body" sz="quarter" idx="15"/>
          </p:nvPr>
        </p:nvSpPr>
        <p:spPr>
          <a:xfrm>
            <a:off x="5681663" y="1465263"/>
            <a:ext cx="5911850" cy="4805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1428265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bottom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0" y="4376057"/>
            <a:ext cx="12192000" cy="248194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solidFill>
                <a:schemeClr val="accent2">
                  <a:lumMod val="20000"/>
                  <a:lumOff val="80000"/>
                </a:schemeClr>
              </a:solidFill>
            </a:endParaRPr>
          </a:p>
        </p:txBody>
      </p:sp>
      <p:sp>
        <p:nvSpPr>
          <p:cNvPr id="17" name="Text Placeholder 16"/>
          <p:cNvSpPr>
            <a:spLocks noGrp="1"/>
          </p:cNvSpPr>
          <p:nvPr>
            <p:ph type="body" sz="quarter" idx="13" hasCustomPrompt="1"/>
          </p:nvPr>
        </p:nvSpPr>
        <p:spPr>
          <a:xfrm>
            <a:off x="838199" y="4507593"/>
            <a:ext cx="10863944" cy="409740"/>
          </a:xfrm>
        </p:spPr>
        <p:txBody>
          <a:bodyPr vert="horz" lIns="91440" tIns="45720" rIns="91440" bIns="45720" rtlCol="0" anchor="b">
            <a:normAutofit/>
          </a:bodyPr>
          <a:lstStyle>
            <a:lvl1pPr>
              <a:defRPr lang="en-US" sz="2800" b="0" dirty="0">
                <a:solidFill>
                  <a:schemeClr val="tx1"/>
                </a:solidFill>
                <a:latin typeface="Arial" charset="0"/>
                <a:ea typeface="Arial" charset="0"/>
                <a:cs typeface="Arial" charset="0"/>
              </a:defRPr>
            </a:lvl1pPr>
          </a:lstStyle>
          <a:p>
            <a:pPr marL="0" lvl="0">
              <a:spcBef>
                <a:spcPct val="0"/>
              </a:spcBef>
              <a:buNone/>
            </a:pPr>
            <a:r>
              <a:rPr lang="vi-VN"/>
              <a:t>Click to edit heading</a:t>
            </a:r>
            <a:endParaRPr lang="en-US"/>
          </a:p>
        </p:txBody>
      </p:sp>
      <p:sp>
        <p:nvSpPr>
          <p:cNvPr id="2" name="Title 1"/>
          <p:cNvSpPr>
            <a:spLocks noGrp="1"/>
          </p:cNvSpPr>
          <p:nvPr>
            <p:ph type="title" hasCustomPrompt="1"/>
          </p:nvPr>
        </p:nvSpPr>
        <p:spPr>
          <a:xfrm>
            <a:off x="838199" y="397874"/>
            <a:ext cx="10863943" cy="615495"/>
          </a:xfrm>
        </p:spPr>
        <p:txBody>
          <a:bodyPr/>
          <a:lstStyle>
            <a:lvl1pPr algn="l">
              <a:defRPr/>
            </a:lvl1pPr>
          </a:lstStyle>
          <a:p>
            <a:r>
              <a:rPr lang="en-US"/>
              <a:t>Main heading</a:t>
            </a:r>
          </a:p>
        </p:txBody>
      </p:sp>
      <p:sp>
        <p:nvSpPr>
          <p:cNvPr id="9" name="Text Placeholder 8">
            <a:extLst>
              <a:ext uri="{FF2B5EF4-FFF2-40B4-BE49-F238E27FC236}">
                <a16:creationId xmlns="" xmlns:a16="http://schemas.microsoft.com/office/drawing/2014/main" id="{0243B59B-4D3C-9A4A-9287-7D15F55F44FA}"/>
              </a:ext>
            </a:extLst>
          </p:cNvPr>
          <p:cNvSpPr>
            <a:spLocks noGrp="1"/>
          </p:cNvSpPr>
          <p:nvPr>
            <p:ph type="body" sz="quarter" idx="14"/>
          </p:nvPr>
        </p:nvSpPr>
        <p:spPr>
          <a:xfrm>
            <a:off x="838199" y="1103465"/>
            <a:ext cx="10863263" cy="2862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12" name="Text Placeholder 8">
            <a:extLst>
              <a:ext uri="{FF2B5EF4-FFF2-40B4-BE49-F238E27FC236}">
                <a16:creationId xmlns="" xmlns:a16="http://schemas.microsoft.com/office/drawing/2014/main" id="{9915167C-FF17-3D4F-BCDE-BA629E0E32B5}"/>
              </a:ext>
            </a:extLst>
          </p:cNvPr>
          <p:cNvSpPr>
            <a:spLocks noGrp="1"/>
          </p:cNvSpPr>
          <p:nvPr>
            <p:ph type="body" sz="quarter" idx="15"/>
          </p:nvPr>
        </p:nvSpPr>
        <p:spPr>
          <a:xfrm>
            <a:off x="838199" y="5016514"/>
            <a:ext cx="10863263" cy="165709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12620040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erson's 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449CC22-74F8-8C4A-BD2B-104067FA4DAB}"/>
              </a:ext>
            </a:extLst>
          </p:cNvPr>
          <p:cNvSpPr>
            <a:spLocks noGrp="1"/>
          </p:cNvSpPr>
          <p:nvPr>
            <p:ph sz="quarter" idx="14" hasCustomPrompt="1"/>
          </p:nvPr>
        </p:nvSpPr>
        <p:spPr>
          <a:xfrm>
            <a:off x="-26988" y="1"/>
            <a:ext cx="3525838" cy="6579704"/>
          </a:xfrm>
          <a:solidFill>
            <a:srgbClr val="9AA6F1"/>
          </a:solidFill>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 </a:t>
            </a:r>
          </a:p>
        </p:txBody>
      </p:sp>
      <p:sp>
        <p:nvSpPr>
          <p:cNvPr id="8" name="Picture Placeholder 7"/>
          <p:cNvSpPr>
            <a:spLocks noGrp="1"/>
          </p:cNvSpPr>
          <p:nvPr>
            <p:ph type="pic" sz="quarter" idx="10" hasCustomPrompt="1"/>
          </p:nvPr>
        </p:nvSpPr>
        <p:spPr>
          <a:xfrm>
            <a:off x="649288" y="1271588"/>
            <a:ext cx="3260725" cy="4056062"/>
          </a:xfrm>
        </p:spPr>
        <p:txBody>
          <a:bodyPr/>
          <a:lstStyle>
            <a:lvl1pPr marL="0" indent="0">
              <a:buNone/>
              <a:defRPr/>
            </a:lvl1pPr>
          </a:lstStyle>
          <a:p>
            <a:r>
              <a:rPr lang="vi-VN"/>
              <a:t>Insert profile photo here</a:t>
            </a:r>
            <a:endParaRPr lang="en-US" dirty="0"/>
          </a:p>
        </p:txBody>
      </p:sp>
      <p:sp>
        <p:nvSpPr>
          <p:cNvPr id="10" name="Text Placeholder 9"/>
          <p:cNvSpPr>
            <a:spLocks noGrp="1"/>
          </p:cNvSpPr>
          <p:nvPr>
            <p:ph type="body" sz="quarter" idx="11" hasCustomPrompt="1"/>
          </p:nvPr>
        </p:nvSpPr>
        <p:spPr>
          <a:xfrm>
            <a:off x="4689075" y="489709"/>
            <a:ext cx="6589158" cy="781879"/>
          </a:xfrm>
        </p:spPr>
        <p:txBody>
          <a:bodyPr anchor="b">
            <a:normAutofit/>
          </a:bodyPr>
          <a:lstStyle>
            <a:lvl1pPr marL="0" indent="0">
              <a:buNone/>
              <a:defRPr sz="3200" b="1" i="0">
                <a:solidFill>
                  <a:schemeClr val="accent4"/>
                </a:solidFill>
                <a:latin typeface="Arial" panose="020B0604020202020204" pitchFamily="34" charset="0"/>
                <a:cs typeface="Arial" panose="020B0604020202020204" pitchFamily="34" charset="0"/>
              </a:defRPr>
            </a:lvl1pPr>
          </a:lstStyle>
          <a:p>
            <a:pPr lvl="0"/>
            <a:r>
              <a:rPr lang="vi-VN"/>
              <a:t>Full name here</a:t>
            </a:r>
            <a:endParaRPr lang="en-US"/>
          </a:p>
        </p:txBody>
      </p:sp>
      <p:sp>
        <p:nvSpPr>
          <p:cNvPr id="11" name="Text Placeholder 9"/>
          <p:cNvSpPr>
            <a:spLocks noGrp="1"/>
          </p:cNvSpPr>
          <p:nvPr>
            <p:ph type="body" sz="quarter" idx="12" hasCustomPrompt="1"/>
          </p:nvPr>
        </p:nvSpPr>
        <p:spPr>
          <a:xfrm>
            <a:off x="4689075" y="1391479"/>
            <a:ext cx="6589158" cy="516836"/>
          </a:xfrm>
        </p:spPr>
        <p:txBody>
          <a:bodyPr anchor="t">
            <a:normAutofit/>
          </a:bodyPr>
          <a:lstStyle>
            <a:lvl1pPr marL="0" indent="0">
              <a:buNone/>
              <a:defRPr sz="2400">
                <a:solidFill>
                  <a:schemeClr val="accent2"/>
                </a:solidFill>
              </a:defRPr>
            </a:lvl1pPr>
          </a:lstStyle>
          <a:p>
            <a:pPr lvl="0"/>
            <a:r>
              <a:rPr lang="vi-VN"/>
              <a:t>Title or position</a:t>
            </a:r>
            <a:endParaRPr lang="en-US"/>
          </a:p>
        </p:txBody>
      </p:sp>
      <p:sp>
        <p:nvSpPr>
          <p:cNvPr id="4" name="Text Placeholder 3">
            <a:extLst>
              <a:ext uri="{FF2B5EF4-FFF2-40B4-BE49-F238E27FC236}">
                <a16:creationId xmlns="" xmlns:a16="http://schemas.microsoft.com/office/drawing/2014/main" id="{B6ED93EE-90C3-6748-834A-3AAACC2DC267}"/>
              </a:ext>
            </a:extLst>
          </p:cNvPr>
          <p:cNvSpPr>
            <a:spLocks noGrp="1"/>
          </p:cNvSpPr>
          <p:nvPr>
            <p:ph type="body" sz="quarter" idx="15"/>
          </p:nvPr>
        </p:nvSpPr>
        <p:spPr>
          <a:xfrm>
            <a:off x="4689591" y="2275716"/>
            <a:ext cx="6588125"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32843512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35"/>
            <a:ext cx="4494212" cy="1320800"/>
          </a:xfrm>
        </p:spPr>
        <p:txBody>
          <a:bodyPr anchor="b"/>
          <a:lstStyle>
            <a:lvl1pPr>
              <a:defRPr sz="3200">
                <a:solidFill>
                  <a:schemeClr val="accent4"/>
                </a:solidFill>
              </a:defRPr>
            </a:lvl1pPr>
          </a:lstStyle>
          <a:p>
            <a:r>
              <a:rPr lang="vi-VN"/>
              <a:t>Click to add title</a:t>
            </a:r>
            <a:endParaRPr lang="en-US"/>
          </a:p>
        </p:txBody>
      </p:sp>
      <p:sp>
        <p:nvSpPr>
          <p:cNvPr id="3" name="Picture Placeholder 2"/>
          <p:cNvSpPr>
            <a:spLocks noGrp="1"/>
          </p:cNvSpPr>
          <p:nvPr>
            <p:ph type="pic" idx="1" hasCustomPrompt="1"/>
          </p:nvPr>
        </p:nvSpPr>
        <p:spPr>
          <a:xfrm>
            <a:off x="6045200" y="97536"/>
            <a:ext cx="6037072" cy="64722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5" name="Text Placeholder 4">
            <a:extLst>
              <a:ext uri="{FF2B5EF4-FFF2-40B4-BE49-F238E27FC236}">
                <a16:creationId xmlns="" xmlns:a16="http://schemas.microsoft.com/office/drawing/2014/main" id="{657B30F3-A7A4-4446-AFE1-870EA2575FD6}"/>
              </a:ext>
            </a:extLst>
          </p:cNvPr>
          <p:cNvSpPr>
            <a:spLocks noGrp="1"/>
          </p:cNvSpPr>
          <p:nvPr>
            <p:ph type="body" sz="quarter" idx="11"/>
          </p:nvPr>
        </p:nvSpPr>
        <p:spPr>
          <a:xfrm>
            <a:off x="839788" y="1655099"/>
            <a:ext cx="4494212" cy="398621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348911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39788" y="0"/>
            <a:ext cx="4494212" cy="1320800"/>
          </a:xfrm>
        </p:spPr>
        <p:txBody>
          <a:bodyPr anchor="b"/>
          <a:lstStyle>
            <a:lvl1pPr>
              <a:defRPr sz="3200">
                <a:solidFill>
                  <a:schemeClr val="accent4"/>
                </a:solidFill>
              </a:defRPr>
            </a:lvl1pPr>
          </a:lstStyle>
          <a:p>
            <a:r>
              <a:rPr lang="vi-VN"/>
              <a:t>Click to add title</a:t>
            </a:r>
            <a:endParaRPr lang="en-US"/>
          </a:p>
        </p:txBody>
      </p:sp>
      <p:sp>
        <p:nvSpPr>
          <p:cNvPr id="7" name="Picture Placeholder 2"/>
          <p:cNvSpPr>
            <a:spLocks noGrp="1"/>
          </p:cNvSpPr>
          <p:nvPr>
            <p:ph type="pic" idx="1" hasCustomPrompt="1"/>
          </p:nvPr>
        </p:nvSpPr>
        <p:spPr>
          <a:xfrm>
            <a:off x="6045200" y="109728"/>
            <a:ext cx="60370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547100" y="3352800"/>
            <a:ext cx="35351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1" name="Picture Placeholder 2"/>
          <p:cNvSpPr>
            <a:spLocks noGrp="1"/>
          </p:cNvSpPr>
          <p:nvPr>
            <p:ph type="pic" idx="12" hasCustomPrompt="1"/>
          </p:nvPr>
        </p:nvSpPr>
        <p:spPr>
          <a:xfrm>
            <a:off x="6045200" y="3352800"/>
            <a:ext cx="2413000"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8" name="Text Placeholder 4">
            <a:extLst>
              <a:ext uri="{FF2B5EF4-FFF2-40B4-BE49-F238E27FC236}">
                <a16:creationId xmlns="" xmlns:a16="http://schemas.microsoft.com/office/drawing/2014/main" id="{2140EB90-FDF2-BF4A-865F-3A7A6FCD867A}"/>
              </a:ext>
            </a:extLst>
          </p:cNvPr>
          <p:cNvSpPr>
            <a:spLocks noGrp="1"/>
          </p:cNvSpPr>
          <p:nvPr>
            <p:ph type="body" sz="quarter" idx="13"/>
          </p:nvPr>
        </p:nvSpPr>
        <p:spPr>
          <a:xfrm>
            <a:off x="839788" y="1655099"/>
            <a:ext cx="4494212" cy="398621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36419305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picture with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2625" y="204107"/>
            <a:ext cx="4989512" cy="985838"/>
          </a:xfrm>
        </p:spPr>
        <p:txBody>
          <a:bodyPr anchor="b"/>
          <a:lstStyle>
            <a:lvl1pPr>
              <a:defRPr sz="3200">
                <a:solidFill>
                  <a:schemeClr val="accent4"/>
                </a:solidFill>
              </a:defRPr>
            </a:lvl1pPr>
          </a:lstStyle>
          <a:p>
            <a:r>
              <a:rPr lang="vi-VN"/>
              <a:t>Click to add title</a:t>
            </a:r>
            <a:endParaRPr lang="en-US"/>
          </a:p>
        </p:txBody>
      </p:sp>
      <p:sp>
        <p:nvSpPr>
          <p:cNvPr id="8" name="Picture Placeholder 2"/>
          <p:cNvSpPr>
            <a:spLocks noGrp="1"/>
          </p:cNvSpPr>
          <p:nvPr>
            <p:ph type="pic" idx="1" hasCustomPrompt="1"/>
          </p:nvPr>
        </p:nvSpPr>
        <p:spPr>
          <a:xfrm>
            <a:off x="6045200" y="109727"/>
            <a:ext cx="6037072" cy="363359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547100" y="3843338"/>
            <a:ext cx="3535172"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1" name="Picture Placeholder 2"/>
          <p:cNvSpPr>
            <a:spLocks noGrp="1"/>
          </p:cNvSpPr>
          <p:nvPr>
            <p:ph type="pic" idx="12" hasCustomPrompt="1"/>
          </p:nvPr>
        </p:nvSpPr>
        <p:spPr>
          <a:xfrm>
            <a:off x="4957763" y="3843338"/>
            <a:ext cx="3500437"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2" name="Picture Placeholder 2"/>
          <p:cNvSpPr>
            <a:spLocks noGrp="1"/>
          </p:cNvSpPr>
          <p:nvPr>
            <p:ph type="pic" idx="13" hasCustomPrompt="1"/>
          </p:nvPr>
        </p:nvSpPr>
        <p:spPr>
          <a:xfrm>
            <a:off x="117474" y="3843338"/>
            <a:ext cx="4725989"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4" name="Text Placeholder 4">
            <a:extLst>
              <a:ext uri="{FF2B5EF4-FFF2-40B4-BE49-F238E27FC236}">
                <a16:creationId xmlns="" xmlns:a16="http://schemas.microsoft.com/office/drawing/2014/main" id="{F5E26F2C-3B93-B448-AC16-01606E9D470F}"/>
              </a:ext>
            </a:extLst>
          </p:cNvPr>
          <p:cNvSpPr>
            <a:spLocks noGrp="1"/>
          </p:cNvSpPr>
          <p:nvPr>
            <p:ph type="body" sz="quarter" idx="14"/>
          </p:nvPr>
        </p:nvSpPr>
        <p:spPr>
          <a:xfrm>
            <a:off x="682624" y="1371741"/>
            <a:ext cx="4989511" cy="237158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1856411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ull page with pictur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97536" y="109727"/>
            <a:ext cx="6049264" cy="570571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666988" y="121538"/>
            <a:ext cx="3403092" cy="338366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1" name="Picture Placeholder 2"/>
          <p:cNvSpPr>
            <a:spLocks noGrp="1"/>
          </p:cNvSpPr>
          <p:nvPr>
            <p:ph type="pic" idx="12" hasCustomPrompt="1"/>
          </p:nvPr>
        </p:nvSpPr>
        <p:spPr>
          <a:xfrm>
            <a:off x="6253988" y="121539"/>
            <a:ext cx="2305812" cy="33836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2" name="Picture Placeholder 2"/>
          <p:cNvSpPr>
            <a:spLocks noGrp="1"/>
          </p:cNvSpPr>
          <p:nvPr>
            <p:ph type="pic" idx="13" hasCustomPrompt="1"/>
          </p:nvPr>
        </p:nvSpPr>
        <p:spPr>
          <a:xfrm>
            <a:off x="6253988" y="3645408"/>
            <a:ext cx="5816092" cy="289454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4" name="Text Placeholder 13"/>
          <p:cNvSpPr>
            <a:spLocks noGrp="1"/>
          </p:cNvSpPr>
          <p:nvPr>
            <p:ph type="body" sz="quarter" idx="14" hasCustomPrompt="1"/>
          </p:nvPr>
        </p:nvSpPr>
        <p:spPr>
          <a:xfrm>
            <a:off x="97536" y="5933661"/>
            <a:ext cx="6049264" cy="606288"/>
          </a:xfrm>
          <a:noFill/>
          <a:ln>
            <a:noFill/>
          </a:ln>
        </p:spPr>
        <p:txBody>
          <a:bodyPr lIns="180000" rIns="180000" anchor="ctr">
            <a:normAutofit/>
          </a:bodyPr>
          <a:lstStyle>
            <a:lvl1pPr marL="0" indent="0">
              <a:lnSpc>
                <a:spcPts val="1700"/>
              </a:lnSpc>
              <a:buNone/>
              <a:defRPr sz="1800">
                <a:solidFill>
                  <a:schemeClr val="tx1">
                    <a:lumMod val="75000"/>
                    <a:lumOff val="25000"/>
                  </a:schemeClr>
                </a:solidFill>
              </a:defRPr>
            </a:lvl1pPr>
          </a:lstStyle>
          <a:p>
            <a:pPr lvl="0"/>
            <a:r>
              <a:rPr lang="en-US"/>
              <a:t>C</a:t>
            </a:r>
            <a:r>
              <a:rPr lang="vi-VN"/>
              <a:t>aption (optional)</a:t>
            </a:r>
          </a:p>
        </p:txBody>
      </p:sp>
    </p:spTree>
    <p:extLst>
      <p:ext uri="{BB962C8B-B14F-4D97-AF65-F5344CB8AC3E}">
        <p14:creationId xmlns:p14="http://schemas.microsoft.com/office/powerpoint/2010/main" val="38760610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 xmlns:a16="http://schemas.microsoft.com/office/drawing/2014/main" id="{24C39F53-3DDC-FC4C-A9B4-7B697E8113FE}"/>
              </a:ext>
            </a:extLst>
          </p:cNvPr>
          <p:cNvSpPr>
            <a:spLocks noGrp="1"/>
          </p:cNvSpPr>
          <p:nvPr>
            <p:ph type="body" sz="quarter" idx="25" hasCustomPrompt="1"/>
          </p:nvPr>
        </p:nvSpPr>
        <p:spPr>
          <a:xfrm>
            <a:off x="8247998" y="1623914"/>
            <a:ext cx="3345513" cy="3922120"/>
          </a:xfrm>
          <a:solidFill>
            <a:srgbClr val="9E71AC"/>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38" name="Text Placeholder 36"/>
          <p:cNvSpPr>
            <a:spLocks noGrp="1"/>
          </p:cNvSpPr>
          <p:nvPr>
            <p:ph type="body" sz="quarter" idx="11" hasCustomPrompt="1"/>
          </p:nvPr>
        </p:nvSpPr>
        <p:spPr>
          <a:xfrm>
            <a:off x="833437" y="1623914"/>
            <a:ext cx="3345513" cy="3922121"/>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a:t> </a:t>
            </a:r>
          </a:p>
        </p:txBody>
      </p:sp>
      <p:sp>
        <p:nvSpPr>
          <p:cNvPr id="39" name="Text Placeholder 36"/>
          <p:cNvSpPr>
            <a:spLocks noGrp="1"/>
          </p:cNvSpPr>
          <p:nvPr>
            <p:ph type="body" sz="quarter" idx="12" hasCustomPrompt="1"/>
          </p:nvPr>
        </p:nvSpPr>
        <p:spPr>
          <a:xfrm>
            <a:off x="4540717" y="1623914"/>
            <a:ext cx="3345513" cy="3922120"/>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47" name="Text Placeholder 46"/>
          <p:cNvSpPr>
            <a:spLocks noGrp="1"/>
          </p:cNvSpPr>
          <p:nvPr>
            <p:ph type="body" sz="quarter" idx="15" hasCustomPrompt="1"/>
          </p:nvPr>
        </p:nvSpPr>
        <p:spPr>
          <a:xfrm>
            <a:off x="4721333" y="1884362"/>
            <a:ext cx="2960105" cy="423863"/>
          </a:xfrm>
        </p:spPr>
        <p:txBody>
          <a:bodyPr>
            <a:normAutofit/>
          </a:bodyPr>
          <a:lstStyle>
            <a:lvl1pPr marL="0" indent="0">
              <a:buNone/>
              <a:defRPr sz="2400" b="1">
                <a:solidFill>
                  <a:schemeClr val="bg1"/>
                </a:solidFill>
              </a:defRPr>
            </a:lvl1pPr>
          </a:lstStyle>
          <a:p>
            <a:pPr lvl="0"/>
            <a:r>
              <a:rPr lang="vi-VN"/>
              <a:t>Sub-Heading Here</a:t>
            </a:r>
            <a:endParaRPr lang="en-US"/>
          </a:p>
        </p:txBody>
      </p:sp>
      <p:sp>
        <p:nvSpPr>
          <p:cNvPr id="48" name="Text Placeholder 46"/>
          <p:cNvSpPr>
            <a:spLocks noGrp="1"/>
          </p:cNvSpPr>
          <p:nvPr>
            <p:ph type="body" sz="quarter" idx="16" hasCustomPrompt="1"/>
          </p:nvPr>
        </p:nvSpPr>
        <p:spPr>
          <a:xfrm>
            <a:off x="8434876" y="1884362"/>
            <a:ext cx="2971756" cy="423863"/>
          </a:xfrm>
        </p:spPr>
        <p:txBody>
          <a:bodyPr>
            <a:normAutofit/>
          </a:bodyPr>
          <a:lstStyle>
            <a:lvl1pPr marL="0" indent="0">
              <a:buNone/>
              <a:defRPr sz="2400" b="1">
                <a:solidFill>
                  <a:schemeClr val="bg1"/>
                </a:solidFill>
              </a:defRPr>
            </a:lvl1pPr>
          </a:lstStyle>
          <a:p>
            <a:pPr lvl="0"/>
            <a:r>
              <a:rPr lang="vi-VN"/>
              <a:t>Sub-Heading Here</a:t>
            </a:r>
            <a:endParaRPr lang="en-US"/>
          </a:p>
        </p:txBody>
      </p:sp>
      <p:sp>
        <p:nvSpPr>
          <p:cNvPr id="49" name="Text Placeholder 46"/>
          <p:cNvSpPr>
            <a:spLocks noGrp="1"/>
          </p:cNvSpPr>
          <p:nvPr>
            <p:ph type="body" sz="quarter" idx="17" hasCustomPrompt="1"/>
          </p:nvPr>
        </p:nvSpPr>
        <p:spPr>
          <a:xfrm>
            <a:off x="1034128" y="1884362"/>
            <a:ext cx="2961403" cy="423863"/>
          </a:xfrm>
        </p:spPr>
        <p:txBody>
          <a:bodyPr>
            <a:normAutofit/>
          </a:bodyPr>
          <a:lstStyle>
            <a:lvl1pPr marL="0" indent="0">
              <a:buNone/>
              <a:defRPr sz="2400" b="1">
                <a:solidFill>
                  <a:schemeClr val="bg1"/>
                </a:solidFill>
              </a:defRPr>
            </a:lvl1pPr>
          </a:lstStyle>
          <a:p>
            <a:pPr lvl="0"/>
            <a:r>
              <a:rPr lang="en-US"/>
              <a:t>Sub-Heading Here</a:t>
            </a:r>
          </a:p>
        </p:txBody>
      </p:sp>
      <p:sp>
        <p:nvSpPr>
          <p:cNvPr id="9" name="Content Placeholder 8">
            <a:extLst>
              <a:ext uri="{FF2B5EF4-FFF2-40B4-BE49-F238E27FC236}">
                <a16:creationId xmlns=""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Main heading</a:t>
            </a:r>
          </a:p>
        </p:txBody>
      </p:sp>
      <p:sp>
        <p:nvSpPr>
          <p:cNvPr id="12" name="Text Placeholder 4">
            <a:extLst>
              <a:ext uri="{FF2B5EF4-FFF2-40B4-BE49-F238E27FC236}">
                <a16:creationId xmlns="" xmlns:a16="http://schemas.microsoft.com/office/drawing/2014/main" id="{7FD799E0-B941-AD49-A2D6-1BB5230C27B7}"/>
              </a:ext>
            </a:extLst>
          </p:cNvPr>
          <p:cNvSpPr>
            <a:spLocks noGrp="1"/>
          </p:cNvSpPr>
          <p:nvPr>
            <p:ph type="body" sz="quarter" idx="26"/>
          </p:nvPr>
        </p:nvSpPr>
        <p:spPr>
          <a:xfrm>
            <a:off x="1033560" y="2398405"/>
            <a:ext cx="2961403" cy="2912085"/>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050">
                <a:solidFill>
                  <a:schemeClr val="bg1"/>
                </a:solidFill>
              </a:defRPr>
            </a:lvl4pPr>
            <a:lvl5pPr>
              <a:buClr>
                <a:schemeClr val="bg1"/>
              </a:buClr>
              <a:defRPr sz="1050">
                <a:solidFill>
                  <a:schemeClr val="bg1"/>
                </a:solidFill>
              </a:defRPr>
            </a:lvl5pPr>
          </a:lstStyle>
          <a:p>
            <a:pPr lvl="0"/>
            <a:r>
              <a:rPr lang="en-US"/>
              <a:t>Click to edit Master text styles</a:t>
            </a:r>
          </a:p>
          <a:p>
            <a:pPr lvl="1"/>
            <a:r>
              <a:rPr lang="en-US"/>
              <a:t>Second level</a:t>
            </a:r>
          </a:p>
        </p:txBody>
      </p:sp>
      <p:sp>
        <p:nvSpPr>
          <p:cNvPr id="13" name="Text Placeholder 4">
            <a:extLst>
              <a:ext uri="{FF2B5EF4-FFF2-40B4-BE49-F238E27FC236}">
                <a16:creationId xmlns="" xmlns:a16="http://schemas.microsoft.com/office/drawing/2014/main" id="{488F691A-D094-4F46-ABEE-AACCC797C687}"/>
              </a:ext>
            </a:extLst>
          </p:cNvPr>
          <p:cNvSpPr>
            <a:spLocks noGrp="1"/>
          </p:cNvSpPr>
          <p:nvPr>
            <p:ph type="body" sz="quarter" idx="27"/>
          </p:nvPr>
        </p:nvSpPr>
        <p:spPr>
          <a:xfrm>
            <a:off x="4720035" y="2398405"/>
            <a:ext cx="2961403" cy="2912085"/>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050">
                <a:solidFill>
                  <a:schemeClr val="bg1"/>
                </a:solidFill>
              </a:defRPr>
            </a:lvl4pPr>
            <a:lvl5pPr>
              <a:buClr>
                <a:schemeClr val="bg1"/>
              </a:buClr>
              <a:defRPr sz="1050">
                <a:solidFill>
                  <a:schemeClr val="bg1"/>
                </a:solidFill>
              </a:defRPr>
            </a:lvl5pPr>
          </a:lstStyle>
          <a:p>
            <a:pPr lvl="0"/>
            <a:r>
              <a:rPr lang="en-US"/>
              <a:t>Click to edit Master text styles</a:t>
            </a:r>
          </a:p>
          <a:p>
            <a:pPr lvl="1"/>
            <a:r>
              <a:rPr lang="en-US"/>
              <a:t>Second level</a:t>
            </a:r>
          </a:p>
        </p:txBody>
      </p:sp>
      <p:sp>
        <p:nvSpPr>
          <p:cNvPr id="14" name="Text Placeholder 4">
            <a:extLst>
              <a:ext uri="{FF2B5EF4-FFF2-40B4-BE49-F238E27FC236}">
                <a16:creationId xmlns="" xmlns:a16="http://schemas.microsoft.com/office/drawing/2014/main" id="{75EB94E5-000C-D346-BAB2-DB975456AD06}"/>
              </a:ext>
            </a:extLst>
          </p:cNvPr>
          <p:cNvSpPr>
            <a:spLocks noGrp="1"/>
          </p:cNvSpPr>
          <p:nvPr>
            <p:ph type="body" sz="quarter" idx="28"/>
          </p:nvPr>
        </p:nvSpPr>
        <p:spPr>
          <a:xfrm>
            <a:off x="8440052" y="2412721"/>
            <a:ext cx="2961403" cy="2912085"/>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050">
                <a:solidFill>
                  <a:schemeClr val="bg1"/>
                </a:solidFill>
              </a:defRPr>
            </a:lvl4pPr>
            <a:lvl5pPr>
              <a:buClr>
                <a:schemeClr val="bg1"/>
              </a:buClr>
              <a:defRPr sz="105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692368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gradFill>
          <a:gsLst>
            <a:gs pos="52000">
              <a:srgbClr val="D80E24"/>
            </a:gs>
            <a:gs pos="0">
              <a:schemeClr val="accent2"/>
            </a:gs>
            <a:gs pos="100000">
              <a:schemeClr val="accent4"/>
            </a:gs>
          </a:gsLst>
          <a:lin ang="0" scaled="0"/>
        </a:gradFill>
        <a:effectLst/>
      </p:bgPr>
    </p:bg>
    <p:spTree>
      <p:nvGrpSpPr>
        <p:cNvPr id="1" name=""/>
        <p:cNvGrpSpPr/>
        <p:nvPr/>
      </p:nvGrpSpPr>
      <p:grpSpPr>
        <a:xfrm>
          <a:off x="0" y="0"/>
          <a:ext cx="0" cy="0"/>
          <a:chOff x="0" y="0"/>
          <a:chExt cx="0" cy="0"/>
        </a:xfrm>
      </p:grpSpPr>
      <p:sp>
        <p:nvSpPr>
          <p:cNvPr id="12" name="Content Placeholder 11">
            <a:extLst>
              <a:ext uri="{FF2B5EF4-FFF2-40B4-BE49-F238E27FC236}">
                <a16:creationId xmlns="" xmlns:a16="http://schemas.microsoft.com/office/drawing/2014/main" id="{1A026673-4824-2443-BADD-CCAC8C1B95CE}"/>
              </a:ext>
            </a:extLst>
          </p:cNvPr>
          <p:cNvSpPr>
            <a:spLocks noGrp="1"/>
          </p:cNvSpPr>
          <p:nvPr>
            <p:ph sz="quarter" idx="12" hasCustomPrompt="1"/>
          </p:nvPr>
        </p:nvSpPr>
        <p:spPr>
          <a:xfrm>
            <a:off x="1011807" y="923161"/>
            <a:ext cx="4832635" cy="4831080"/>
          </a:xfrm>
          <a:ln w="88900">
            <a:solidFill>
              <a:schemeClr val="bg1"/>
            </a:solidFill>
            <a:miter lim="800000"/>
          </a:ln>
        </p:spPr>
        <p:txBody>
          <a:bodyPr/>
          <a:lstStyle>
            <a:lvl1pPr marL="0" indent="0">
              <a:buNone/>
              <a:defRPr/>
            </a:lvl1pPr>
          </a:lstStyle>
          <a:p>
            <a:pPr lvl="0"/>
            <a:r>
              <a:rPr lang="en-US"/>
              <a:t> </a:t>
            </a:r>
          </a:p>
        </p:txBody>
      </p:sp>
      <p:pic>
        <p:nvPicPr>
          <p:cNvPr id="16" name="Picture 15" descr="A picture containing black, white, sign&#10;&#10;Description automatically generated">
            <a:extLst>
              <a:ext uri="{FF2B5EF4-FFF2-40B4-BE49-F238E27FC236}">
                <a16:creationId xmlns="" xmlns:a16="http://schemas.microsoft.com/office/drawing/2014/main" id="{B92ECE31-D35A-B946-82AF-D81DDE9A98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a:t>Click to edit master title style</a:t>
            </a:r>
            <a:endParaRPr lang="en-US"/>
          </a:p>
        </p:txBody>
      </p:sp>
      <p:sp>
        <p:nvSpPr>
          <p:cNvPr id="43" name="Content Placeholder 42">
            <a:extLst>
              <a:ext uri="{FF2B5EF4-FFF2-40B4-BE49-F238E27FC236}">
                <a16:creationId xmlns="" xmlns:a16="http://schemas.microsoft.com/office/drawing/2014/main" id="{0A7EA0D9-6DD4-2447-879D-BD3CE832F264}"/>
              </a:ext>
            </a:extLst>
          </p:cNvPr>
          <p:cNvSpPr>
            <a:spLocks noGrp="1"/>
          </p:cNvSpPr>
          <p:nvPr>
            <p:ph sz="quarter" idx="10" hasCustomPrompt="1"/>
          </p:nvPr>
        </p:nvSpPr>
        <p:spPr>
          <a:xfrm>
            <a:off x="1379122"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a:t>Name/Company</a:t>
            </a:r>
          </a:p>
        </p:txBody>
      </p:sp>
      <p:sp>
        <p:nvSpPr>
          <p:cNvPr id="3" name="Subtitle 2"/>
          <p:cNvSpPr>
            <a:spLocks noGrp="1"/>
          </p:cNvSpPr>
          <p:nvPr>
            <p:ph type="subTitle" idx="1" hasCustomPrompt="1"/>
          </p:nvPr>
        </p:nvSpPr>
        <p:spPr>
          <a:xfrm>
            <a:off x="1379122" y="5197642"/>
            <a:ext cx="4183478"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Xxth</a:t>
            </a:r>
            <a:r>
              <a:rPr lang="en-US"/>
              <a:t> Month Year</a:t>
            </a:r>
          </a:p>
        </p:txBody>
      </p:sp>
      <p:sp>
        <p:nvSpPr>
          <p:cNvPr id="7" name="Picture Placeholder 6">
            <a:extLst>
              <a:ext uri="{FF2B5EF4-FFF2-40B4-BE49-F238E27FC236}">
                <a16:creationId xmlns="" xmlns:a16="http://schemas.microsoft.com/office/drawing/2014/main" id="{EC62C36F-A43F-AE42-B8F5-841DDB90D817}"/>
              </a:ext>
            </a:extLst>
          </p:cNvPr>
          <p:cNvSpPr>
            <a:spLocks noGrp="1"/>
          </p:cNvSpPr>
          <p:nvPr>
            <p:ph type="pic" sz="quarter" idx="11" hasCustomPrompt="1"/>
          </p:nvPr>
        </p:nvSpPr>
        <p:spPr>
          <a:xfrm>
            <a:off x="4495702" y="3429000"/>
            <a:ext cx="3429000" cy="3051175"/>
          </a:xfrm>
        </p:spPr>
        <p:txBody>
          <a:bodyPr/>
          <a:lstStyle>
            <a:lvl1pPr marL="0" indent="0">
              <a:buNone/>
              <a:defRPr/>
            </a:lvl1pPr>
          </a:lstStyle>
          <a:p>
            <a:r>
              <a:rPr lang="en-US" dirty="0"/>
              <a:t> </a:t>
            </a:r>
          </a:p>
        </p:txBody>
      </p:sp>
    </p:spTree>
    <p:extLst>
      <p:ext uri="{BB962C8B-B14F-4D97-AF65-F5344CB8AC3E}">
        <p14:creationId xmlns:p14="http://schemas.microsoft.com/office/powerpoint/2010/main" val="2119041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8" name="Text Placeholder 36"/>
          <p:cNvSpPr>
            <a:spLocks noGrp="1"/>
          </p:cNvSpPr>
          <p:nvPr>
            <p:ph type="body" sz="quarter" idx="11" hasCustomPrompt="1"/>
          </p:nvPr>
        </p:nvSpPr>
        <p:spPr>
          <a:xfrm>
            <a:off x="833437" y="1623914"/>
            <a:ext cx="5146607" cy="3922121"/>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a:t> </a:t>
            </a:r>
          </a:p>
        </p:txBody>
      </p:sp>
      <p:sp>
        <p:nvSpPr>
          <p:cNvPr id="39" name="Text Placeholder 36"/>
          <p:cNvSpPr>
            <a:spLocks noGrp="1"/>
          </p:cNvSpPr>
          <p:nvPr>
            <p:ph type="body" sz="quarter" idx="12" hasCustomPrompt="1"/>
          </p:nvPr>
        </p:nvSpPr>
        <p:spPr>
          <a:xfrm>
            <a:off x="6211957" y="1623915"/>
            <a:ext cx="5381556" cy="3922120"/>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47" name="Text Placeholder 46"/>
          <p:cNvSpPr>
            <a:spLocks noGrp="1"/>
          </p:cNvSpPr>
          <p:nvPr>
            <p:ph type="body" sz="quarter" idx="15" hasCustomPrompt="1"/>
          </p:nvPr>
        </p:nvSpPr>
        <p:spPr>
          <a:xfrm>
            <a:off x="6530011" y="1884362"/>
            <a:ext cx="4740963" cy="423863"/>
          </a:xfrm>
        </p:spPr>
        <p:txBody>
          <a:bodyPr>
            <a:normAutofit/>
          </a:bodyPr>
          <a:lstStyle>
            <a:lvl1pPr marL="0" indent="0">
              <a:buNone/>
              <a:defRPr sz="2400" b="1">
                <a:solidFill>
                  <a:schemeClr val="bg1"/>
                </a:solidFill>
              </a:defRPr>
            </a:lvl1pPr>
          </a:lstStyle>
          <a:p>
            <a:pPr lvl="0"/>
            <a:r>
              <a:rPr lang="vi-VN"/>
              <a:t>Sub-Heading Here</a:t>
            </a:r>
            <a:endParaRPr lang="en-US"/>
          </a:p>
        </p:txBody>
      </p:sp>
      <p:sp>
        <p:nvSpPr>
          <p:cNvPr id="49" name="Text Placeholder 46"/>
          <p:cNvSpPr>
            <a:spLocks noGrp="1"/>
          </p:cNvSpPr>
          <p:nvPr>
            <p:ph type="body" sz="quarter" idx="17" hasCustomPrompt="1"/>
          </p:nvPr>
        </p:nvSpPr>
        <p:spPr>
          <a:xfrm>
            <a:off x="1155756" y="1884362"/>
            <a:ext cx="4501967" cy="423863"/>
          </a:xfrm>
        </p:spPr>
        <p:txBody>
          <a:bodyPr>
            <a:normAutofit/>
          </a:bodyPr>
          <a:lstStyle>
            <a:lvl1pPr marL="0" indent="0">
              <a:buNone/>
              <a:defRPr sz="2400" b="1">
                <a:solidFill>
                  <a:schemeClr val="bg1"/>
                </a:solidFill>
              </a:defRPr>
            </a:lvl1pPr>
          </a:lstStyle>
          <a:p>
            <a:pPr lvl="0"/>
            <a:r>
              <a:rPr lang="en-US"/>
              <a:t>Sub-Heading Here</a:t>
            </a:r>
          </a:p>
        </p:txBody>
      </p:sp>
      <p:sp>
        <p:nvSpPr>
          <p:cNvPr id="9" name="Content Placeholder 8">
            <a:extLst>
              <a:ext uri="{FF2B5EF4-FFF2-40B4-BE49-F238E27FC236}">
                <a16:creationId xmlns=""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Main heading</a:t>
            </a:r>
          </a:p>
        </p:txBody>
      </p:sp>
      <p:sp>
        <p:nvSpPr>
          <p:cNvPr id="3" name="Text Placeholder 2">
            <a:extLst>
              <a:ext uri="{FF2B5EF4-FFF2-40B4-BE49-F238E27FC236}">
                <a16:creationId xmlns="" xmlns:a16="http://schemas.microsoft.com/office/drawing/2014/main" id="{8BD5F615-A243-5840-84EC-9E33BF4ED24E}"/>
              </a:ext>
            </a:extLst>
          </p:cNvPr>
          <p:cNvSpPr>
            <a:spLocks noGrp="1"/>
          </p:cNvSpPr>
          <p:nvPr>
            <p:ph type="body" sz="quarter" idx="24"/>
          </p:nvPr>
        </p:nvSpPr>
        <p:spPr>
          <a:xfrm>
            <a:off x="1155700" y="2424113"/>
            <a:ext cx="4502150" cy="2809875"/>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1" name="Text Placeholder 2">
            <a:extLst>
              <a:ext uri="{FF2B5EF4-FFF2-40B4-BE49-F238E27FC236}">
                <a16:creationId xmlns="" xmlns:a16="http://schemas.microsoft.com/office/drawing/2014/main" id="{DA8E4E77-E825-EA42-8B3E-6B6E1DE7E940}"/>
              </a:ext>
            </a:extLst>
          </p:cNvPr>
          <p:cNvSpPr>
            <a:spLocks noGrp="1"/>
          </p:cNvSpPr>
          <p:nvPr>
            <p:ph type="body" sz="quarter" idx="25"/>
          </p:nvPr>
        </p:nvSpPr>
        <p:spPr>
          <a:xfrm>
            <a:off x="6534150" y="2424113"/>
            <a:ext cx="4736824" cy="2809875"/>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89586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 xmlns:a16="http://schemas.microsoft.com/office/drawing/2014/main" id="{24C39F53-3DDC-FC4C-A9B4-7B697E8113FE}"/>
              </a:ext>
            </a:extLst>
          </p:cNvPr>
          <p:cNvSpPr>
            <a:spLocks noGrp="1"/>
          </p:cNvSpPr>
          <p:nvPr>
            <p:ph type="body" sz="quarter" idx="25" hasCustomPrompt="1"/>
          </p:nvPr>
        </p:nvSpPr>
        <p:spPr>
          <a:xfrm>
            <a:off x="6216413" y="3969550"/>
            <a:ext cx="5142292" cy="2063502"/>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31" name="Text Placeholder 36">
            <a:extLst>
              <a:ext uri="{FF2B5EF4-FFF2-40B4-BE49-F238E27FC236}">
                <a16:creationId xmlns="" xmlns:a16="http://schemas.microsoft.com/office/drawing/2014/main" id="{AEA52B7F-ED93-394B-8192-7FE0914A70DE}"/>
              </a:ext>
            </a:extLst>
          </p:cNvPr>
          <p:cNvSpPr>
            <a:spLocks noGrp="1"/>
          </p:cNvSpPr>
          <p:nvPr>
            <p:ph type="body" sz="quarter" idx="24" hasCustomPrompt="1"/>
          </p:nvPr>
        </p:nvSpPr>
        <p:spPr>
          <a:xfrm>
            <a:off x="833437" y="3959611"/>
            <a:ext cx="5142292" cy="2063502"/>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a:t> </a:t>
            </a:r>
          </a:p>
        </p:txBody>
      </p:sp>
      <p:sp>
        <p:nvSpPr>
          <p:cNvPr id="38" name="Text Placeholder 36"/>
          <p:cNvSpPr>
            <a:spLocks noGrp="1"/>
          </p:cNvSpPr>
          <p:nvPr>
            <p:ph type="body" sz="quarter" idx="11" hasCustomPrompt="1"/>
          </p:nvPr>
        </p:nvSpPr>
        <p:spPr>
          <a:xfrm>
            <a:off x="833437" y="1623915"/>
            <a:ext cx="5142292" cy="2063502"/>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a:t> </a:t>
            </a:r>
          </a:p>
        </p:txBody>
      </p:sp>
      <p:sp>
        <p:nvSpPr>
          <p:cNvPr id="39" name="Text Placeholder 36"/>
          <p:cNvSpPr>
            <a:spLocks noGrp="1"/>
          </p:cNvSpPr>
          <p:nvPr>
            <p:ph type="body" sz="quarter" idx="12" hasCustomPrompt="1"/>
          </p:nvPr>
        </p:nvSpPr>
        <p:spPr>
          <a:xfrm>
            <a:off x="6216413" y="1623915"/>
            <a:ext cx="5142292" cy="2063502"/>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47" name="Text Placeholder 46"/>
          <p:cNvSpPr>
            <a:spLocks noGrp="1"/>
          </p:cNvSpPr>
          <p:nvPr>
            <p:ph type="body" sz="quarter" idx="15" hasCustomPrompt="1"/>
          </p:nvPr>
        </p:nvSpPr>
        <p:spPr>
          <a:xfrm>
            <a:off x="6397029" y="1768024"/>
            <a:ext cx="4760844" cy="423863"/>
          </a:xfrm>
        </p:spPr>
        <p:txBody>
          <a:bodyPr>
            <a:normAutofit/>
          </a:bodyPr>
          <a:lstStyle>
            <a:lvl1pPr marL="0" indent="0">
              <a:buNone/>
              <a:defRPr sz="2400" b="1">
                <a:solidFill>
                  <a:schemeClr val="bg1"/>
                </a:solidFill>
              </a:defRPr>
            </a:lvl1pPr>
          </a:lstStyle>
          <a:p>
            <a:pPr lvl="0"/>
            <a:r>
              <a:rPr lang="vi-VN"/>
              <a:t>Sub-Heading Here</a:t>
            </a:r>
            <a:endParaRPr lang="en-US"/>
          </a:p>
        </p:txBody>
      </p:sp>
      <p:sp>
        <p:nvSpPr>
          <p:cNvPr id="48" name="Text Placeholder 46"/>
          <p:cNvSpPr>
            <a:spLocks noGrp="1"/>
          </p:cNvSpPr>
          <p:nvPr>
            <p:ph type="body" sz="quarter" idx="16" hasCustomPrompt="1"/>
          </p:nvPr>
        </p:nvSpPr>
        <p:spPr>
          <a:xfrm>
            <a:off x="6397027" y="4083732"/>
            <a:ext cx="4760845" cy="423863"/>
          </a:xfrm>
        </p:spPr>
        <p:txBody>
          <a:bodyPr>
            <a:normAutofit/>
          </a:bodyPr>
          <a:lstStyle>
            <a:lvl1pPr marL="0" indent="0">
              <a:buNone/>
              <a:defRPr sz="2400" b="1">
                <a:solidFill>
                  <a:schemeClr val="bg1"/>
                </a:solidFill>
              </a:defRPr>
            </a:lvl1pPr>
          </a:lstStyle>
          <a:p>
            <a:pPr lvl="0"/>
            <a:r>
              <a:rPr lang="vi-VN"/>
              <a:t>Sub-Heading Here</a:t>
            </a:r>
            <a:endParaRPr lang="en-US"/>
          </a:p>
        </p:txBody>
      </p:sp>
      <p:sp>
        <p:nvSpPr>
          <p:cNvPr id="49" name="Text Placeholder 46"/>
          <p:cNvSpPr>
            <a:spLocks noGrp="1"/>
          </p:cNvSpPr>
          <p:nvPr>
            <p:ph type="body" sz="quarter" idx="17" hasCustomPrompt="1"/>
          </p:nvPr>
        </p:nvSpPr>
        <p:spPr>
          <a:xfrm>
            <a:off x="1034128" y="1768024"/>
            <a:ext cx="4731026" cy="423863"/>
          </a:xfrm>
        </p:spPr>
        <p:txBody>
          <a:bodyPr>
            <a:normAutofit/>
          </a:bodyPr>
          <a:lstStyle>
            <a:lvl1pPr marL="0" indent="0">
              <a:buNone/>
              <a:defRPr sz="2400" b="1">
                <a:solidFill>
                  <a:schemeClr val="bg1"/>
                </a:solidFill>
              </a:defRPr>
            </a:lvl1pPr>
          </a:lstStyle>
          <a:p>
            <a:pPr lvl="0"/>
            <a:r>
              <a:rPr lang="en-US"/>
              <a:t>Sub-Heading Here</a:t>
            </a:r>
          </a:p>
        </p:txBody>
      </p:sp>
      <p:sp>
        <p:nvSpPr>
          <p:cNvPr id="50" name="Text Placeholder 46"/>
          <p:cNvSpPr>
            <a:spLocks noGrp="1"/>
          </p:cNvSpPr>
          <p:nvPr>
            <p:ph type="body" sz="quarter" idx="18" hasCustomPrompt="1"/>
          </p:nvPr>
        </p:nvSpPr>
        <p:spPr>
          <a:xfrm>
            <a:off x="1034128" y="4088702"/>
            <a:ext cx="4731026" cy="423863"/>
          </a:xfrm>
        </p:spPr>
        <p:txBody>
          <a:bodyPr>
            <a:normAutofit/>
          </a:bodyPr>
          <a:lstStyle>
            <a:lvl1pPr marL="0" indent="0">
              <a:buNone/>
              <a:defRPr sz="2400" b="1">
                <a:solidFill>
                  <a:schemeClr val="bg1"/>
                </a:solidFill>
              </a:defRPr>
            </a:lvl1pPr>
          </a:lstStyle>
          <a:p>
            <a:pPr lvl="0"/>
            <a:r>
              <a:rPr lang="vi-VN"/>
              <a:t>Sub-Heading Here</a:t>
            </a:r>
            <a:endParaRPr lang="en-US"/>
          </a:p>
        </p:txBody>
      </p:sp>
      <p:sp>
        <p:nvSpPr>
          <p:cNvPr id="9" name="Content Placeholder 8">
            <a:extLst>
              <a:ext uri="{FF2B5EF4-FFF2-40B4-BE49-F238E27FC236}">
                <a16:creationId xmlns=""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Main heading</a:t>
            </a:r>
          </a:p>
        </p:txBody>
      </p:sp>
      <p:sp>
        <p:nvSpPr>
          <p:cNvPr id="15" name="Text Placeholder 2">
            <a:extLst>
              <a:ext uri="{FF2B5EF4-FFF2-40B4-BE49-F238E27FC236}">
                <a16:creationId xmlns="" xmlns:a16="http://schemas.microsoft.com/office/drawing/2014/main" id="{8C96B441-B518-C944-AEAD-6FFD8ED98E3C}"/>
              </a:ext>
            </a:extLst>
          </p:cNvPr>
          <p:cNvSpPr>
            <a:spLocks noGrp="1"/>
          </p:cNvSpPr>
          <p:nvPr>
            <p:ph type="body" sz="quarter" idx="26"/>
          </p:nvPr>
        </p:nvSpPr>
        <p:spPr>
          <a:xfrm>
            <a:off x="1034128" y="2308225"/>
            <a:ext cx="4731026" cy="1208089"/>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6" name="Text Placeholder 2">
            <a:extLst>
              <a:ext uri="{FF2B5EF4-FFF2-40B4-BE49-F238E27FC236}">
                <a16:creationId xmlns="" xmlns:a16="http://schemas.microsoft.com/office/drawing/2014/main" id="{A828ED11-8198-AF44-9DBB-63953057EBCB}"/>
              </a:ext>
            </a:extLst>
          </p:cNvPr>
          <p:cNvSpPr>
            <a:spLocks noGrp="1"/>
          </p:cNvSpPr>
          <p:nvPr>
            <p:ph type="body" sz="quarter" idx="27"/>
          </p:nvPr>
        </p:nvSpPr>
        <p:spPr>
          <a:xfrm>
            <a:off x="1034128" y="4669454"/>
            <a:ext cx="4731026" cy="1208089"/>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7" name="Text Placeholder 2">
            <a:extLst>
              <a:ext uri="{FF2B5EF4-FFF2-40B4-BE49-F238E27FC236}">
                <a16:creationId xmlns="" xmlns:a16="http://schemas.microsoft.com/office/drawing/2014/main" id="{0C9197E8-EEE0-644D-8341-BC9FACF0ABDC}"/>
              </a:ext>
            </a:extLst>
          </p:cNvPr>
          <p:cNvSpPr>
            <a:spLocks noGrp="1"/>
          </p:cNvSpPr>
          <p:nvPr>
            <p:ph type="body" sz="quarter" idx="28"/>
          </p:nvPr>
        </p:nvSpPr>
        <p:spPr>
          <a:xfrm>
            <a:off x="6411936" y="2308225"/>
            <a:ext cx="4731026" cy="1208089"/>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8" name="Text Placeholder 2">
            <a:extLst>
              <a:ext uri="{FF2B5EF4-FFF2-40B4-BE49-F238E27FC236}">
                <a16:creationId xmlns="" xmlns:a16="http://schemas.microsoft.com/office/drawing/2014/main" id="{5C3B10DF-E442-454C-B41F-08BA0E4C402A}"/>
              </a:ext>
            </a:extLst>
          </p:cNvPr>
          <p:cNvSpPr>
            <a:spLocks noGrp="1"/>
          </p:cNvSpPr>
          <p:nvPr>
            <p:ph type="body" sz="quarter" idx="29"/>
          </p:nvPr>
        </p:nvSpPr>
        <p:spPr>
          <a:xfrm>
            <a:off x="6411936" y="4669454"/>
            <a:ext cx="4731026" cy="1208089"/>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875443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 xmlns:a16="http://schemas.microsoft.com/office/drawing/2014/main" id="{24C39F53-3DDC-FC4C-A9B4-7B697E8113FE}"/>
              </a:ext>
            </a:extLst>
          </p:cNvPr>
          <p:cNvSpPr>
            <a:spLocks noGrp="1"/>
          </p:cNvSpPr>
          <p:nvPr>
            <p:ph type="body" sz="quarter" idx="25" hasCustomPrompt="1"/>
          </p:nvPr>
        </p:nvSpPr>
        <p:spPr>
          <a:xfrm>
            <a:off x="8247998" y="1623914"/>
            <a:ext cx="3345513" cy="2023746"/>
          </a:xfrm>
          <a:solidFill>
            <a:srgbClr val="9AA6F1"/>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38" name="Text Placeholder 36"/>
          <p:cNvSpPr>
            <a:spLocks noGrp="1"/>
          </p:cNvSpPr>
          <p:nvPr>
            <p:ph type="body" sz="quarter" idx="11" hasCustomPrompt="1"/>
          </p:nvPr>
        </p:nvSpPr>
        <p:spPr>
          <a:xfrm>
            <a:off x="833437" y="1623914"/>
            <a:ext cx="3345513" cy="2023747"/>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en-US"/>
              <a:t> </a:t>
            </a:r>
          </a:p>
        </p:txBody>
      </p:sp>
      <p:sp>
        <p:nvSpPr>
          <p:cNvPr id="39" name="Text Placeholder 36"/>
          <p:cNvSpPr>
            <a:spLocks noGrp="1"/>
          </p:cNvSpPr>
          <p:nvPr>
            <p:ph type="body" sz="quarter" idx="12" hasCustomPrompt="1"/>
          </p:nvPr>
        </p:nvSpPr>
        <p:spPr>
          <a:xfrm>
            <a:off x="4540717" y="1623915"/>
            <a:ext cx="3345513" cy="2023746"/>
          </a:xfrm>
          <a:solidFill>
            <a:srgbClr val="7889ED"/>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47" name="Text Placeholder 46"/>
          <p:cNvSpPr>
            <a:spLocks noGrp="1"/>
          </p:cNvSpPr>
          <p:nvPr>
            <p:ph type="body" sz="quarter" idx="15" hasCustomPrompt="1"/>
          </p:nvPr>
        </p:nvSpPr>
        <p:spPr>
          <a:xfrm>
            <a:off x="4719371" y="1811346"/>
            <a:ext cx="2962067" cy="423863"/>
          </a:xfrm>
        </p:spPr>
        <p:txBody>
          <a:bodyPr>
            <a:normAutofit/>
          </a:bodyPr>
          <a:lstStyle>
            <a:lvl1pPr marL="0" indent="0">
              <a:buNone/>
              <a:defRPr sz="1800" b="1">
                <a:solidFill>
                  <a:schemeClr val="bg1"/>
                </a:solidFill>
              </a:defRPr>
            </a:lvl1pPr>
          </a:lstStyle>
          <a:p>
            <a:pPr lvl="0"/>
            <a:r>
              <a:rPr lang="vi-VN"/>
              <a:t>Sub-Heading Here</a:t>
            </a:r>
            <a:endParaRPr lang="en-US"/>
          </a:p>
        </p:txBody>
      </p:sp>
      <p:sp>
        <p:nvSpPr>
          <p:cNvPr id="49" name="Text Placeholder 46"/>
          <p:cNvSpPr>
            <a:spLocks noGrp="1"/>
          </p:cNvSpPr>
          <p:nvPr>
            <p:ph type="body" sz="quarter" idx="17" hasCustomPrompt="1"/>
          </p:nvPr>
        </p:nvSpPr>
        <p:spPr>
          <a:xfrm>
            <a:off x="1034128" y="1811347"/>
            <a:ext cx="2961403" cy="423863"/>
          </a:xfrm>
        </p:spPr>
        <p:txBody>
          <a:bodyPr>
            <a:normAutofit/>
          </a:bodyPr>
          <a:lstStyle>
            <a:lvl1pPr marL="0" indent="0">
              <a:buNone/>
              <a:defRPr sz="1800" b="1">
                <a:solidFill>
                  <a:schemeClr val="bg1"/>
                </a:solidFill>
              </a:defRPr>
            </a:lvl1pPr>
          </a:lstStyle>
          <a:p>
            <a:pPr lvl="0"/>
            <a:r>
              <a:rPr lang="en-US"/>
              <a:t>Sub-Heading Here</a:t>
            </a:r>
          </a:p>
        </p:txBody>
      </p:sp>
      <p:sp>
        <p:nvSpPr>
          <p:cNvPr id="9" name="Content Placeholder 8">
            <a:extLst>
              <a:ext uri="{FF2B5EF4-FFF2-40B4-BE49-F238E27FC236}">
                <a16:creationId xmlns=""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Main heading</a:t>
            </a:r>
          </a:p>
        </p:txBody>
      </p:sp>
      <p:sp>
        <p:nvSpPr>
          <p:cNvPr id="21" name="Text Placeholder 2">
            <a:extLst>
              <a:ext uri="{FF2B5EF4-FFF2-40B4-BE49-F238E27FC236}">
                <a16:creationId xmlns="" xmlns:a16="http://schemas.microsoft.com/office/drawing/2014/main" id="{2D657AA7-9D1D-DF42-8A30-F2C7E74A1AD5}"/>
              </a:ext>
            </a:extLst>
          </p:cNvPr>
          <p:cNvSpPr>
            <a:spLocks noGrp="1"/>
          </p:cNvSpPr>
          <p:nvPr>
            <p:ph type="body" sz="quarter" idx="35"/>
          </p:nvPr>
        </p:nvSpPr>
        <p:spPr>
          <a:xfrm>
            <a:off x="1043402" y="2235210"/>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2" name="Text Placeholder 2">
            <a:extLst>
              <a:ext uri="{FF2B5EF4-FFF2-40B4-BE49-F238E27FC236}">
                <a16:creationId xmlns="" xmlns:a16="http://schemas.microsoft.com/office/drawing/2014/main" id="{70D54E19-C100-C042-99CF-79E9E78651EC}"/>
              </a:ext>
            </a:extLst>
          </p:cNvPr>
          <p:cNvSpPr>
            <a:spLocks noGrp="1"/>
          </p:cNvSpPr>
          <p:nvPr>
            <p:ph type="body" sz="quarter" idx="36"/>
          </p:nvPr>
        </p:nvSpPr>
        <p:spPr>
          <a:xfrm>
            <a:off x="4719371" y="2235210"/>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3" name="Text Placeholder 46">
            <a:extLst>
              <a:ext uri="{FF2B5EF4-FFF2-40B4-BE49-F238E27FC236}">
                <a16:creationId xmlns="" xmlns:a16="http://schemas.microsoft.com/office/drawing/2014/main" id="{03B4E3E7-9B06-F148-9D66-841F2EAA82A5}"/>
              </a:ext>
            </a:extLst>
          </p:cNvPr>
          <p:cNvSpPr>
            <a:spLocks noGrp="1"/>
          </p:cNvSpPr>
          <p:nvPr>
            <p:ph type="body" sz="quarter" idx="37" hasCustomPrompt="1"/>
          </p:nvPr>
        </p:nvSpPr>
        <p:spPr>
          <a:xfrm>
            <a:off x="8435459" y="1811346"/>
            <a:ext cx="2960105" cy="423863"/>
          </a:xfrm>
        </p:spPr>
        <p:txBody>
          <a:bodyPr>
            <a:normAutofit/>
          </a:bodyPr>
          <a:lstStyle>
            <a:lvl1pPr marL="0" indent="0">
              <a:buNone/>
              <a:defRPr sz="1800" b="1">
                <a:solidFill>
                  <a:schemeClr val="bg1"/>
                </a:solidFill>
              </a:defRPr>
            </a:lvl1pPr>
          </a:lstStyle>
          <a:p>
            <a:pPr lvl="0"/>
            <a:r>
              <a:rPr lang="vi-VN"/>
              <a:t>Sub-Heading Here</a:t>
            </a:r>
            <a:endParaRPr lang="en-US"/>
          </a:p>
        </p:txBody>
      </p:sp>
      <p:sp>
        <p:nvSpPr>
          <p:cNvPr id="24" name="Text Placeholder 2">
            <a:extLst>
              <a:ext uri="{FF2B5EF4-FFF2-40B4-BE49-F238E27FC236}">
                <a16:creationId xmlns="" xmlns:a16="http://schemas.microsoft.com/office/drawing/2014/main" id="{4246FC74-B377-7247-95F5-7D41C028400A}"/>
              </a:ext>
            </a:extLst>
          </p:cNvPr>
          <p:cNvSpPr>
            <a:spLocks noGrp="1"/>
          </p:cNvSpPr>
          <p:nvPr>
            <p:ph type="body" sz="quarter" idx="38"/>
          </p:nvPr>
        </p:nvSpPr>
        <p:spPr>
          <a:xfrm>
            <a:off x="8433497" y="2235210"/>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5" name="Text Placeholder 36">
            <a:extLst>
              <a:ext uri="{FF2B5EF4-FFF2-40B4-BE49-F238E27FC236}">
                <a16:creationId xmlns="" xmlns:a16="http://schemas.microsoft.com/office/drawing/2014/main" id="{B978492D-3924-3044-AB2D-480EE03AC5D4}"/>
              </a:ext>
            </a:extLst>
          </p:cNvPr>
          <p:cNvSpPr>
            <a:spLocks noGrp="1"/>
          </p:cNvSpPr>
          <p:nvPr>
            <p:ph type="body" sz="quarter" idx="39" hasCustomPrompt="1"/>
          </p:nvPr>
        </p:nvSpPr>
        <p:spPr>
          <a:xfrm>
            <a:off x="8247998" y="3959610"/>
            <a:ext cx="3345513" cy="2023746"/>
          </a:xfrm>
          <a:solidFill>
            <a:srgbClr val="9AA6F1"/>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26" name="Text Placeholder 36">
            <a:extLst>
              <a:ext uri="{FF2B5EF4-FFF2-40B4-BE49-F238E27FC236}">
                <a16:creationId xmlns="" xmlns:a16="http://schemas.microsoft.com/office/drawing/2014/main" id="{9E133F7F-4A15-F047-BFAB-D68E211FF107}"/>
              </a:ext>
            </a:extLst>
          </p:cNvPr>
          <p:cNvSpPr>
            <a:spLocks noGrp="1"/>
          </p:cNvSpPr>
          <p:nvPr>
            <p:ph type="body" sz="quarter" idx="40" hasCustomPrompt="1"/>
          </p:nvPr>
        </p:nvSpPr>
        <p:spPr>
          <a:xfrm>
            <a:off x="4540717" y="3959611"/>
            <a:ext cx="3345513" cy="2023746"/>
          </a:xfrm>
          <a:solidFill>
            <a:srgbClr val="7889ED"/>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27" name="Text Placeholder 46">
            <a:extLst>
              <a:ext uri="{FF2B5EF4-FFF2-40B4-BE49-F238E27FC236}">
                <a16:creationId xmlns="" xmlns:a16="http://schemas.microsoft.com/office/drawing/2014/main" id="{90CF51E0-AA3A-E640-A7B8-BC76F6693E2C}"/>
              </a:ext>
            </a:extLst>
          </p:cNvPr>
          <p:cNvSpPr>
            <a:spLocks noGrp="1"/>
          </p:cNvSpPr>
          <p:nvPr>
            <p:ph type="body" sz="quarter" idx="41" hasCustomPrompt="1"/>
          </p:nvPr>
        </p:nvSpPr>
        <p:spPr>
          <a:xfrm>
            <a:off x="4719371" y="4147042"/>
            <a:ext cx="2962067" cy="423863"/>
          </a:xfrm>
        </p:spPr>
        <p:txBody>
          <a:bodyPr>
            <a:normAutofit/>
          </a:bodyPr>
          <a:lstStyle>
            <a:lvl1pPr marL="0" indent="0">
              <a:buNone/>
              <a:defRPr sz="1800" b="1">
                <a:solidFill>
                  <a:schemeClr val="bg1"/>
                </a:solidFill>
              </a:defRPr>
            </a:lvl1pPr>
          </a:lstStyle>
          <a:p>
            <a:pPr lvl="0"/>
            <a:r>
              <a:rPr lang="vi-VN"/>
              <a:t>Sub-Heading Here</a:t>
            </a:r>
            <a:endParaRPr lang="en-US"/>
          </a:p>
        </p:txBody>
      </p:sp>
      <p:sp>
        <p:nvSpPr>
          <p:cNvPr id="28" name="Text Placeholder 2">
            <a:extLst>
              <a:ext uri="{FF2B5EF4-FFF2-40B4-BE49-F238E27FC236}">
                <a16:creationId xmlns="" xmlns:a16="http://schemas.microsoft.com/office/drawing/2014/main" id="{9EAC4F05-C9D8-B545-8439-AB48C968CE24}"/>
              </a:ext>
            </a:extLst>
          </p:cNvPr>
          <p:cNvSpPr>
            <a:spLocks noGrp="1"/>
          </p:cNvSpPr>
          <p:nvPr>
            <p:ph type="body" sz="quarter" idx="42"/>
          </p:nvPr>
        </p:nvSpPr>
        <p:spPr>
          <a:xfrm>
            <a:off x="4719371" y="4570906"/>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9" name="Text Placeholder 46">
            <a:extLst>
              <a:ext uri="{FF2B5EF4-FFF2-40B4-BE49-F238E27FC236}">
                <a16:creationId xmlns="" xmlns:a16="http://schemas.microsoft.com/office/drawing/2014/main" id="{B66E8671-282F-7240-A9FB-1E750E7A8AF4}"/>
              </a:ext>
            </a:extLst>
          </p:cNvPr>
          <p:cNvSpPr>
            <a:spLocks noGrp="1"/>
          </p:cNvSpPr>
          <p:nvPr>
            <p:ph type="body" sz="quarter" idx="43" hasCustomPrompt="1"/>
          </p:nvPr>
        </p:nvSpPr>
        <p:spPr>
          <a:xfrm>
            <a:off x="8435459" y="4147042"/>
            <a:ext cx="2960105" cy="423863"/>
          </a:xfrm>
        </p:spPr>
        <p:txBody>
          <a:bodyPr>
            <a:normAutofit/>
          </a:bodyPr>
          <a:lstStyle>
            <a:lvl1pPr marL="0" indent="0">
              <a:buNone/>
              <a:defRPr sz="1800" b="1">
                <a:solidFill>
                  <a:schemeClr val="bg1"/>
                </a:solidFill>
              </a:defRPr>
            </a:lvl1pPr>
          </a:lstStyle>
          <a:p>
            <a:pPr lvl="0"/>
            <a:r>
              <a:rPr lang="vi-VN"/>
              <a:t>Sub-Heading Here</a:t>
            </a:r>
            <a:endParaRPr lang="en-US"/>
          </a:p>
        </p:txBody>
      </p:sp>
      <p:sp>
        <p:nvSpPr>
          <p:cNvPr id="30" name="Text Placeholder 2">
            <a:extLst>
              <a:ext uri="{FF2B5EF4-FFF2-40B4-BE49-F238E27FC236}">
                <a16:creationId xmlns="" xmlns:a16="http://schemas.microsoft.com/office/drawing/2014/main" id="{4C741259-C020-254E-85BB-3A847CD59253}"/>
              </a:ext>
            </a:extLst>
          </p:cNvPr>
          <p:cNvSpPr>
            <a:spLocks noGrp="1"/>
          </p:cNvSpPr>
          <p:nvPr>
            <p:ph type="body" sz="quarter" idx="44"/>
          </p:nvPr>
        </p:nvSpPr>
        <p:spPr>
          <a:xfrm>
            <a:off x="8433497" y="4570906"/>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31" name="Text Placeholder 36">
            <a:extLst>
              <a:ext uri="{FF2B5EF4-FFF2-40B4-BE49-F238E27FC236}">
                <a16:creationId xmlns="" xmlns:a16="http://schemas.microsoft.com/office/drawing/2014/main" id="{DA74CB81-4C04-EB40-BE0D-7E4F2FB3D320}"/>
              </a:ext>
            </a:extLst>
          </p:cNvPr>
          <p:cNvSpPr>
            <a:spLocks noGrp="1"/>
          </p:cNvSpPr>
          <p:nvPr>
            <p:ph type="body" sz="quarter" idx="45" hasCustomPrompt="1"/>
          </p:nvPr>
        </p:nvSpPr>
        <p:spPr>
          <a:xfrm>
            <a:off x="833437" y="3969549"/>
            <a:ext cx="3345513" cy="2023747"/>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en-US"/>
              <a:t> </a:t>
            </a:r>
          </a:p>
        </p:txBody>
      </p:sp>
      <p:sp>
        <p:nvSpPr>
          <p:cNvPr id="33" name="Text Placeholder 46">
            <a:extLst>
              <a:ext uri="{FF2B5EF4-FFF2-40B4-BE49-F238E27FC236}">
                <a16:creationId xmlns="" xmlns:a16="http://schemas.microsoft.com/office/drawing/2014/main" id="{8F11FB1B-B983-794F-BE59-E17DCB1655B5}"/>
              </a:ext>
            </a:extLst>
          </p:cNvPr>
          <p:cNvSpPr>
            <a:spLocks noGrp="1"/>
          </p:cNvSpPr>
          <p:nvPr>
            <p:ph type="body" sz="quarter" idx="46" hasCustomPrompt="1"/>
          </p:nvPr>
        </p:nvSpPr>
        <p:spPr>
          <a:xfrm>
            <a:off x="1034128" y="4156982"/>
            <a:ext cx="2961403" cy="423863"/>
          </a:xfrm>
        </p:spPr>
        <p:txBody>
          <a:bodyPr>
            <a:normAutofit/>
          </a:bodyPr>
          <a:lstStyle>
            <a:lvl1pPr marL="0" indent="0">
              <a:buNone/>
              <a:defRPr sz="1800" b="1">
                <a:solidFill>
                  <a:schemeClr val="bg1"/>
                </a:solidFill>
              </a:defRPr>
            </a:lvl1pPr>
          </a:lstStyle>
          <a:p>
            <a:pPr lvl="0"/>
            <a:r>
              <a:rPr lang="en-US"/>
              <a:t>Sub-Heading Here</a:t>
            </a:r>
          </a:p>
        </p:txBody>
      </p:sp>
      <p:sp>
        <p:nvSpPr>
          <p:cNvPr id="34" name="Text Placeholder 2">
            <a:extLst>
              <a:ext uri="{FF2B5EF4-FFF2-40B4-BE49-F238E27FC236}">
                <a16:creationId xmlns="" xmlns:a16="http://schemas.microsoft.com/office/drawing/2014/main" id="{ED291445-8D37-9C4B-99FA-F14082F0275C}"/>
              </a:ext>
            </a:extLst>
          </p:cNvPr>
          <p:cNvSpPr>
            <a:spLocks noGrp="1"/>
          </p:cNvSpPr>
          <p:nvPr>
            <p:ph type="body" sz="quarter" idx="47"/>
          </p:nvPr>
        </p:nvSpPr>
        <p:spPr>
          <a:xfrm>
            <a:off x="1043402" y="4580845"/>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086661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ngle Statement">
    <p:bg>
      <p:bgPr>
        <a:gradFill>
          <a:gsLst>
            <a:gs pos="52000">
              <a:srgbClr val="D80E24"/>
            </a:gs>
            <a:gs pos="0">
              <a:schemeClr val="accent2"/>
            </a:gs>
            <a:gs pos="100000">
              <a:schemeClr val="accent4"/>
            </a:gs>
          </a:gsLst>
          <a:lin ang="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63E6B246-378C-094E-80BF-708F0BD8AC12}"/>
              </a:ext>
            </a:extLst>
          </p:cNvPr>
          <p:cNvSpPr/>
          <p:nvPr userDrawn="1"/>
        </p:nvSpPr>
        <p:spPr>
          <a:xfrm>
            <a:off x="2736224" y="2118429"/>
            <a:ext cx="6481011" cy="2354179"/>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9">
            <a:extLst>
              <a:ext uri="{FF2B5EF4-FFF2-40B4-BE49-F238E27FC236}">
                <a16:creationId xmlns="" xmlns:a16="http://schemas.microsoft.com/office/drawing/2014/main" id="{C54716E4-D465-B94E-8DE8-1F4B8D2E7F3A}"/>
              </a:ext>
            </a:extLst>
          </p:cNvPr>
          <p:cNvSpPr>
            <a:spLocks noGrp="1"/>
          </p:cNvSpPr>
          <p:nvPr>
            <p:ph sz="quarter" idx="13" hasCustomPrompt="1"/>
          </p:nvPr>
        </p:nvSpPr>
        <p:spPr>
          <a:xfrm>
            <a:off x="3097045" y="2419888"/>
            <a:ext cx="5517994" cy="651303"/>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a:t>Single word</a:t>
            </a:r>
          </a:p>
        </p:txBody>
      </p:sp>
      <p:sp>
        <p:nvSpPr>
          <p:cNvPr id="3" name="Content Placeholder 2">
            <a:extLst>
              <a:ext uri="{FF2B5EF4-FFF2-40B4-BE49-F238E27FC236}">
                <a16:creationId xmlns="" xmlns:a16="http://schemas.microsoft.com/office/drawing/2014/main" id="{9D8FBF4D-7F0A-5544-A081-702774738738}"/>
              </a:ext>
            </a:extLst>
          </p:cNvPr>
          <p:cNvSpPr>
            <a:spLocks noGrp="1"/>
          </p:cNvSpPr>
          <p:nvPr>
            <p:ph sz="quarter" idx="14" hasCustomPrompt="1"/>
          </p:nvPr>
        </p:nvSpPr>
        <p:spPr>
          <a:xfrm>
            <a:off x="3102018" y="3110534"/>
            <a:ext cx="5516563" cy="1053962"/>
          </a:xfrm>
        </p:spPr>
        <p:txBody>
          <a:bodyPr>
            <a:normAutofit/>
          </a:bodyPr>
          <a:lstStyle>
            <a:lvl1pPr marL="0" indent="0">
              <a:lnSpc>
                <a:spcPct val="100000"/>
              </a:lnSpc>
              <a:buNone/>
              <a:defRPr sz="1800">
                <a:solidFill>
                  <a:schemeClr val="bg1"/>
                </a:solidFill>
              </a:defRPr>
            </a:lvl1pPr>
          </a:lstStyle>
          <a:p>
            <a:pPr lvl="0"/>
            <a:r>
              <a:rPr lang="en-US" err="1"/>
              <a:t>Eperio</a:t>
            </a:r>
            <a:r>
              <a:rPr lang="en-US"/>
              <a:t> </a:t>
            </a:r>
            <a:r>
              <a:rPr lang="en-US" err="1"/>
              <a:t>doloraepudae</a:t>
            </a:r>
            <a:r>
              <a:rPr lang="en-US"/>
              <a:t> </a:t>
            </a:r>
            <a:r>
              <a:rPr lang="en-US" err="1"/>
              <a:t>culparundi</a:t>
            </a:r>
            <a:r>
              <a:rPr lang="en-US"/>
              <a:t> </a:t>
            </a:r>
            <a:r>
              <a:rPr lang="en-US" err="1"/>
              <a:t>dolecti</a:t>
            </a:r>
            <a:r>
              <a:rPr lang="en-US"/>
              <a:t> </a:t>
            </a:r>
            <a:r>
              <a:rPr lang="en-US" err="1"/>
              <a:t>isciam</a:t>
            </a:r>
            <a:r>
              <a:rPr lang="en-US"/>
              <a:t>, </a:t>
            </a:r>
            <a:r>
              <a:rPr lang="en-US" err="1"/>
              <a:t>nienis</a:t>
            </a:r>
            <a:r>
              <a:rPr lang="en-US"/>
              <a:t> </a:t>
            </a:r>
            <a:r>
              <a:rPr lang="en-US" err="1"/>
              <a:t>nonserum</a:t>
            </a:r>
            <a:r>
              <a:rPr lang="en-US"/>
              <a:t> la </a:t>
            </a:r>
            <a:r>
              <a:rPr lang="en-US" err="1"/>
              <a:t>aciate</a:t>
            </a:r>
            <a:r>
              <a:rPr lang="en-US"/>
              <a:t>.</a:t>
            </a:r>
          </a:p>
        </p:txBody>
      </p:sp>
      <p:sp>
        <p:nvSpPr>
          <p:cNvPr id="5" name="Picture Placeholder 4">
            <a:extLst>
              <a:ext uri="{FF2B5EF4-FFF2-40B4-BE49-F238E27FC236}">
                <a16:creationId xmlns="" xmlns:a16="http://schemas.microsoft.com/office/drawing/2014/main" id="{BBA9993A-3305-3542-AAAF-6BBF3E883548}"/>
              </a:ext>
            </a:extLst>
          </p:cNvPr>
          <p:cNvSpPr>
            <a:spLocks noGrp="1"/>
          </p:cNvSpPr>
          <p:nvPr>
            <p:ph type="pic" sz="quarter" idx="15" hasCustomPrompt="1"/>
          </p:nvPr>
        </p:nvSpPr>
        <p:spPr>
          <a:xfrm>
            <a:off x="6698974" y="3663232"/>
            <a:ext cx="4075044" cy="1801481"/>
          </a:xfrm>
          <a:solidFill>
            <a:schemeClr val="bg1">
              <a:lumMod val="75000"/>
            </a:schemeClr>
          </a:solidFill>
        </p:spPr>
        <p:txBody>
          <a:bodyPr anchor="ctr">
            <a:normAutofit/>
          </a:bodyPr>
          <a:lstStyle>
            <a:lvl1pPr marL="0" indent="0" algn="ctr">
              <a:buNone/>
              <a:defRPr sz="1800" b="1" i="0">
                <a:solidFill>
                  <a:schemeClr val="accent1">
                    <a:lumMod val="10000"/>
                  </a:schemeClr>
                </a:solidFill>
                <a:latin typeface="Arial" panose="020B0604020202020204" pitchFamily="34" charset="0"/>
                <a:cs typeface="Arial" panose="020B0604020202020204" pitchFamily="34" charset="0"/>
              </a:defRPr>
            </a:lvl1pPr>
          </a:lstStyle>
          <a:p>
            <a:r>
              <a:rPr lang="en-US" dirty="0"/>
              <a:t>Cut out image</a:t>
            </a:r>
          </a:p>
        </p:txBody>
      </p:sp>
    </p:spTree>
    <p:extLst>
      <p:ext uri="{BB962C8B-B14F-4D97-AF65-F5344CB8AC3E}">
        <p14:creationId xmlns:p14="http://schemas.microsoft.com/office/powerpoint/2010/main" val="10755042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4" name="Content Placeholder 3">
            <a:extLst>
              <a:ext uri="{FF2B5EF4-FFF2-40B4-BE49-F238E27FC236}">
                <a16:creationId xmlns="" xmlns:a16="http://schemas.microsoft.com/office/drawing/2014/main" id="{AACEF76F-9069-3B4A-907F-A19C99F01F2C}"/>
              </a:ext>
            </a:extLst>
          </p:cNvPr>
          <p:cNvSpPr>
            <a:spLocks noGrp="1"/>
          </p:cNvSpPr>
          <p:nvPr>
            <p:ph sz="quarter" idx="30" hasCustomPrompt="1"/>
          </p:nvPr>
        </p:nvSpPr>
        <p:spPr>
          <a:xfrm>
            <a:off x="838200" y="3023484"/>
            <a:ext cx="10515600"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Chart</a:t>
            </a:r>
          </a:p>
        </p:txBody>
      </p:sp>
      <p:sp>
        <p:nvSpPr>
          <p:cNvPr id="5" name="Content Placeholder 4">
            <a:extLst>
              <a:ext uri="{FF2B5EF4-FFF2-40B4-BE49-F238E27FC236}">
                <a16:creationId xmlns="" xmlns:a16="http://schemas.microsoft.com/office/drawing/2014/main" id="{EE247093-0C86-A549-BD9E-7928D0854AAA}"/>
              </a:ext>
            </a:extLst>
          </p:cNvPr>
          <p:cNvSpPr>
            <a:spLocks noGrp="1"/>
          </p:cNvSpPr>
          <p:nvPr>
            <p:ph sz="quarter" idx="31" hasCustomPrompt="1"/>
          </p:nvPr>
        </p:nvSpPr>
        <p:spPr>
          <a:xfrm>
            <a:off x="838200" y="1723229"/>
            <a:ext cx="5257800" cy="1089545"/>
          </a:xfrm>
        </p:spPr>
        <p:txBody>
          <a:bodyPr>
            <a:normAutofit/>
          </a:bodyPr>
          <a:lstStyle>
            <a:lvl1pPr marL="0" marR="0" indent="0" algn="l" defTabSz="914400" rtl="0" eaLnBrk="1" fontAlgn="auto" latinLnBrk="0" hangingPunct="1">
              <a:lnSpc>
                <a:spcPct val="100000"/>
              </a:lnSpc>
              <a:spcBef>
                <a:spcPts val="1000"/>
              </a:spcBef>
              <a:spcAft>
                <a:spcPts val="0"/>
              </a:spcAft>
              <a:buClr>
                <a:schemeClr val="accent4"/>
              </a:buClr>
              <a:buSzPct val="120000"/>
              <a:buFont typeface="Arial"/>
              <a:buNone/>
              <a:tabLst/>
              <a:defRPr sz="1400" b="1" i="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a:t>
            </a:r>
          </a:p>
        </p:txBody>
      </p:sp>
    </p:spTree>
    <p:extLst>
      <p:ext uri="{BB962C8B-B14F-4D97-AF65-F5344CB8AC3E}">
        <p14:creationId xmlns:p14="http://schemas.microsoft.com/office/powerpoint/2010/main" val="38765590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4" name="Content Placeholder 3">
            <a:extLst>
              <a:ext uri="{FF2B5EF4-FFF2-40B4-BE49-F238E27FC236}">
                <a16:creationId xmlns="" xmlns:a16="http://schemas.microsoft.com/office/drawing/2014/main" id="{AACEF76F-9069-3B4A-907F-A19C99F01F2C}"/>
              </a:ext>
            </a:extLst>
          </p:cNvPr>
          <p:cNvSpPr>
            <a:spLocks noGrp="1"/>
          </p:cNvSpPr>
          <p:nvPr>
            <p:ph sz="quarter" idx="30" hasCustomPrompt="1"/>
          </p:nvPr>
        </p:nvSpPr>
        <p:spPr>
          <a:xfrm>
            <a:off x="838200" y="3023484"/>
            <a:ext cx="3286539"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Chart</a:t>
            </a:r>
          </a:p>
        </p:txBody>
      </p:sp>
      <p:sp>
        <p:nvSpPr>
          <p:cNvPr id="5" name="Content Placeholder 4">
            <a:extLst>
              <a:ext uri="{FF2B5EF4-FFF2-40B4-BE49-F238E27FC236}">
                <a16:creationId xmlns="" xmlns:a16="http://schemas.microsoft.com/office/drawing/2014/main" id="{EE247093-0C86-A549-BD9E-7928D0854AAA}"/>
              </a:ext>
            </a:extLst>
          </p:cNvPr>
          <p:cNvSpPr>
            <a:spLocks noGrp="1"/>
          </p:cNvSpPr>
          <p:nvPr>
            <p:ph sz="quarter" idx="31" hasCustomPrompt="1"/>
          </p:nvPr>
        </p:nvSpPr>
        <p:spPr>
          <a:xfrm>
            <a:off x="838200" y="1723229"/>
            <a:ext cx="5257800" cy="1089545"/>
          </a:xfrm>
        </p:spPr>
        <p:txBody>
          <a:bodyPr>
            <a:normAutofit/>
          </a:bodyPr>
          <a:lstStyle>
            <a:lvl1pPr marL="0" marR="0" indent="0" algn="l" defTabSz="914400" rtl="0" eaLnBrk="1" fontAlgn="auto" latinLnBrk="0" hangingPunct="1">
              <a:lnSpc>
                <a:spcPct val="100000"/>
              </a:lnSpc>
              <a:spcBef>
                <a:spcPts val="1000"/>
              </a:spcBef>
              <a:spcAft>
                <a:spcPts val="0"/>
              </a:spcAft>
              <a:buClr>
                <a:schemeClr val="accent4"/>
              </a:buClr>
              <a:buSzPct val="120000"/>
              <a:buFont typeface="Arial"/>
              <a:buNone/>
              <a:tabLst/>
              <a:defRPr sz="1400" b="1" i="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a:t>
            </a:r>
          </a:p>
        </p:txBody>
      </p:sp>
      <p:sp>
        <p:nvSpPr>
          <p:cNvPr id="6" name="Content Placeholder 3">
            <a:extLst>
              <a:ext uri="{FF2B5EF4-FFF2-40B4-BE49-F238E27FC236}">
                <a16:creationId xmlns="" xmlns:a16="http://schemas.microsoft.com/office/drawing/2014/main" id="{DB0104C9-FE11-6E4F-8E72-CBD2EF15E969}"/>
              </a:ext>
            </a:extLst>
          </p:cNvPr>
          <p:cNvSpPr>
            <a:spLocks noGrp="1"/>
          </p:cNvSpPr>
          <p:nvPr>
            <p:ph sz="quarter" idx="32" hasCustomPrompt="1"/>
          </p:nvPr>
        </p:nvSpPr>
        <p:spPr>
          <a:xfrm>
            <a:off x="8044071" y="3023484"/>
            <a:ext cx="3286538"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Chart</a:t>
            </a:r>
          </a:p>
        </p:txBody>
      </p:sp>
      <p:sp>
        <p:nvSpPr>
          <p:cNvPr id="7" name="Content Placeholder 3">
            <a:extLst>
              <a:ext uri="{FF2B5EF4-FFF2-40B4-BE49-F238E27FC236}">
                <a16:creationId xmlns="" xmlns:a16="http://schemas.microsoft.com/office/drawing/2014/main" id="{EA4ECAA9-7C4B-7B41-B55A-617B41891A61}"/>
              </a:ext>
            </a:extLst>
          </p:cNvPr>
          <p:cNvSpPr>
            <a:spLocks noGrp="1"/>
          </p:cNvSpPr>
          <p:nvPr>
            <p:ph sz="quarter" idx="33" hasCustomPrompt="1"/>
          </p:nvPr>
        </p:nvSpPr>
        <p:spPr>
          <a:xfrm>
            <a:off x="4441136" y="3023484"/>
            <a:ext cx="3286538"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Chart</a:t>
            </a:r>
          </a:p>
        </p:txBody>
      </p:sp>
    </p:spTree>
    <p:extLst>
      <p:ext uri="{BB962C8B-B14F-4D97-AF65-F5344CB8AC3E}">
        <p14:creationId xmlns:p14="http://schemas.microsoft.com/office/powerpoint/2010/main" val="20801369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 xmlns:a16="http://schemas.microsoft.com/office/drawing/2014/main" id="{24C39F53-3DDC-FC4C-A9B4-7B697E8113FE}"/>
              </a:ext>
            </a:extLst>
          </p:cNvPr>
          <p:cNvSpPr>
            <a:spLocks noGrp="1"/>
          </p:cNvSpPr>
          <p:nvPr>
            <p:ph type="body" sz="quarter" idx="25" hasCustomPrompt="1"/>
          </p:nvPr>
        </p:nvSpPr>
        <p:spPr>
          <a:xfrm>
            <a:off x="7494104" y="393263"/>
            <a:ext cx="4099406" cy="738464"/>
          </a:xfrm>
          <a:noFill/>
          <a:ln w="76200">
            <a:gradFill>
              <a:gsLst>
                <a:gs pos="0">
                  <a:srgbClr val="576BE3"/>
                </a:gs>
                <a:gs pos="48000">
                  <a:srgbClr val="E30613"/>
                </a:gs>
                <a:gs pos="83000">
                  <a:srgbClr val="E30613"/>
                </a:gs>
                <a:gs pos="100000">
                  <a:srgbClr val="E30613"/>
                </a:gs>
              </a:gsLst>
              <a:lin ang="0" scaled="0"/>
            </a:gradFill>
            <a:miter lim="800000"/>
          </a:ln>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38" name="Text Placeholder 36"/>
          <p:cNvSpPr>
            <a:spLocks noGrp="1"/>
          </p:cNvSpPr>
          <p:nvPr>
            <p:ph type="body" sz="quarter" idx="11" hasCustomPrompt="1"/>
          </p:nvPr>
        </p:nvSpPr>
        <p:spPr>
          <a:xfrm>
            <a:off x="8196472" y="1811347"/>
            <a:ext cx="3397040" cy="3191245"/>
          </a:xfrm>
          <a:solidFill>
            <a:schemeClr val="tx1">
              <a:lumMod val="25000"/>
              <a:lumOff val="75000"/>
            </a:schemeClr>
          </a:solidFill>
        </p:spPr>
        <p:txBody>
          <a:bodyPr anchor="ctr">
            <a:normAutofit/>
          </a:bodyPr>
          <a:lstStyle>
            <a:lvl1pPr marL="0" indent="0" algn="ctr">
              <a:spcBef>
                <a:spcPts val="0"/>
              </a:spcBef>
              <a:buNone/>
              <a:defRPr sz="2200" b="1">
                <a:solidFill>
                  <a:schemeClr val="accent1">
                    <a:lumMod val="10000"/>
                  </a:schemeClr>
                </a:solidFill>
              </a:defRPr>
            </a:lvl1pPr>
          </a:lstStyle>
          <a:p>
            <a:pPr lvl="0"/>
            <a:r>
              <a:rPr lang="en-US"/>
              <a:t> Image</a:t>
            </a:r>
          </a:p>
        </p:txBody>
      </p:sp>
      <p:sp>
        <p:nvSpPr>
          <p:cNvPr id="47" name="Text Placeholder 46"/>
          <p:cNvSpPr>
            <a:spLocks noGrp="1"/>
          </p:cNvSpPr>
          <p:nvPr>
            <p:ph type="body" sz="quarter" idx="15" hasCustomPrompt="1"/>
          </p:nvPr>
        </p:nvSpPr>
        <p:spPr>
          <a:xfrm>
            <a:off x="4162388" y="1811347"/>
            <a:ext cx="3113194" cy="380540"/>
          </a:xfrm>
        </p:spPr>
        <p:txBody>
          <a:bodyPr>
            <a:normAutofit/>
          </a:bodyPr>
          <a:lstStyle>
            <a:lvl1pPr marL="0" indent="0">
              <a:buNone/>
              <a:defRPr sz="1800" b="1">
                <a:solidFill>
                  <a:srgbClr val="E30613"/>
                </a:solidFill>
              </a:defRPr>
            </a:lvl1pPr>
          </a:lstStyle>
          <a:p>
            <a:pPr lvl="0"/>
            <a:r>
              <a:rPr lang="en-US"/>
              <a:t>The Challenge</a:t>
            </a:r>
          </a:p>
        </p:txBody>
      </p:sp>
      <p:sp>
        <p:nvSpPr>
          <p:cNvPr id="48" name="Text Placeholder 46"/>
          <p:cNvSpPr>
            <a:spLocks noGrp="1"/>
          </p:cNvSpPr>
          <p:nvPr>
            <p:ph type="body" sz="quarter" idx="16" hasCustomPrompt="1"/>
          </p:nvPr>
        </p:nvSpPr>
        <p:spPr>
          <a:xfrm>
            <a:off x="7588470" y="521060"/>
            <a:ext cx="1860330" cy="231368"/>
          </a:xfrm>
        </p:spPr>
        <p:txBody>
          <a:bodyPr>
            <a:normAutofit/>
          </a:bodyPr>
          <a:lstStyle>
            <a:lvl1pPr marL="0" indent="0" algn="ctr">
              <a:lnSpc>
                <a:spcPct val="100000"/>
              </a:lnSpc>
              <a:spcBef>
                <a:spcPts val="300"/>
              </a:spcBef>
              <a:spcAft>
                <a:spcPts val="300"/>
              </a:spcAft>
              <a:buNone/>
              <a:defRPr sz="1200" b="0">
                <a:solidFill>
                  <a:schemeClr val="accent1">
                    <a:lumMod val="10000"/>
                  </a:schemeClr>
                </a:solidFill>
                <a:latin typeface="+mn-lt"/>
              </a:defRPr>
            </a:lvl1pPr>
          </a:lstStyle>
          <a:p>
            <a:pPr lvl="0"/>
            <a:r>
              <a:rPr lang="vi-VN"/>
              <a:t>Type of service</a:t>
            </a:r>
            <a:endParaRPr lang="en-US"/>
          </a:p>
        </p:txBody>
      </p:sp>
      <p:sp>
        <p:nvSpPr>
          <p:cNvPr id="49" name="Text Placeholder 46"/>
          <p:cNvSpPr>
            <a:spLocks noGrp="1"/>
          </p:cNvSpPr>
          <p:nvPr>
            <p:ph type="body" sz="quarter" idx="17" hasCustomPrompt="1"/>
          </p:nvPr>
        </p:nvSpPr>
        <p:spPr>
          <a:xfrm>
            <a:off x="834102" y="1811347"/>
            <a:ext cx="3111733" cy="380540"/>
          </a:xfrm>
        </p:spPr>
        <p:txBody>
          <a:bodyPr>
            <a:normAutofit/>
          </a:bodyPr>
          <a:lstStyle>
            <a:lvl1pPr marL="0" indent="0">
              <a:buNone/>
              <a:defRPr sz="1800" b="1">
                <a:solidFill>
                  <a:srgbClr val="E30613"/>
                </a:solidFill>
              </a:defRPr>
            </a:lvl1pPr>
          </a:lstStyle>
          <a:p>
            <a:pPr lvl="0"/>
            <a:r>
              <a:rPr lang="en-US"/>
              <a:t>Who are </a:t>
            </a:r>
            <a:r>
              <a:rPr lang="en-US" err="1"/>
              <a:t>xxxx</a:t>
            </a:r>
            <a:r>
              <a:rPr lang="en-US"/>
              <a:t>?</a:t>
            </a:r>
          </a:p>
        </p:txBody>
      </p:sp>
      <p:sp>
        <p:nvSpPr>
          <p:cNvPr id="55" name="Text Placeholder 52"/>
          <p:cNvSpPr>
            <a:spLocks noGrp="1"/>
          </p:cNvSpPr>
          <p:nvPr>
            <p:ph type="body" sz="quarter" idx="21" hasCustomPrompt="1"/>
          </p:nvPr>
        </p:nvSpPr>
        <p:spPr>
          <a:xfrm>
            <a:off x="7588470" y="775051"/>
            <a:ext cx="1860330" cy="231368"/>
          </a:xfrm>
        </p:spPr>
        <p:txBody>
          <a:bodyPr>
            <a:normAutofit/>
          </a:bodyPr>
          <a:lstStyle>
            <a:lvl1pPr marL="0" indent="0" algn="ctr">
              <a:lnSpc>
                <a:spcPct val="100000"/>
              </a:lnSpc>
              <a:spcBef>
                <a:spcPts val="300"/>
              </a:spcBef>
              <a:spcAft>
                <a:spcPts val="300"/>
              </a:spcAft>
              <a:buNone/>
              <a:defRPr sz="1200" b="1">
                <a:solidFill>
                  <a:schemeClr val="accent1">
                    <a:lumMod val="10000"/>
                  </a:schemeClr>
                </a:solidFill>
              </a:defRPr>
            </a:lvl1pPr>
          </a:lstStyle>
          <a:p>
            <a:pPr lvl="0"/>
            <a:r>
              <a:rPr lang="en-US"/>
              <a:t>Lorem Ipsum</a:t>
            </a:r>
          </a:p>
        </p:txBody>
      </p:sp>
      <p:sp>
        <p:nvSpPr>
          <p:cNvPr id="9" name="Content Placeholder 8">
            <a:extLst>
              <a:ext uri="{FF2B5EF4-FFF2-40B4-BE49-F238E27FC236}">
                <a16:creationId xmlns="" xmlns:a16="http://schemas.microsoft.com/office/drawing/2014/main" id="{4B69173C-C789-C442-A8CB-DE1164C6C6B9}"/>
              </a:ext>
            </a:extLst>
          </p:cNvPr>
          <p:cNvSpPr>
            <a:spLocks noGrp="1"/>
          </p:cNvSpPr>
          <p:nvPr>
            <p:ph sz="quarter" idx="23" hasCustomPrompt="1"/>
          </p:nvPr>
        </p:nvSpPr>
        <p:spPr>
          <a:xfrm>
            <a:off x="833437" y="397923"/>
            <a:ext cx="2784405" cy="834530"/>
          </a:xfrm>
          <a:solidFill>
            <a:schemeClr val="bg1">
              <a:lumMod val="85000"/>
            </a:schemeClr>
          </a:solidFill>
        </p:spPr>
        <p:txBody>
          <a:bodyPr anchor="ctr">
            <a:noAutofit/>
          </a:bodyPr>
          <a:lstStyle>
            <a:lvl1pPr marL="0" indent="0" algn="ctr">
              <a:buNone/>
              <a:defRPr sz="1800" b="1" i="0">
                <a:solidFill>
                  <a:schemeClr val="accent1">
                    <a:lumMod val="10000"/>
                  </a:schemeClr>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Case study</a:t>
            </a:r>
          </a:p>
          <a:p>
            <a:pPr lvl="0"/>
            <a:r>
              <a:rPr lang="en-US"/>
              <a:t>Brand logo</a:t>
            </a:r>
          </a:p>
        </p:txBody>
      </p:sp>
      <p:sp>
        <p:nvSpPr>
          <p:cNvPr id="5" name="Content Placeholder 4">
            <a:extLst>
              <a:ext uri="{FF2B5EF4-FFF2-40B4-BE49-F238E27FC236}">
                <a16:creationId xmlns="" xmlns:a16="http://schemas.microsoft.com/office/drawing/2014/main" id="{C7639E14-F7C5-DF49-AE95-B591DA843199}"/>
              </a:ext>
            </a:extLst>
          </p:cNvPr>
          <p:cNvSpPr>
            <a:spLocks noGrp="1"/>
          </p:cNvSpPr>
          <p:nvPr>
            <p:ph sz="quarter" idx="27" hasCustomPrompt="1"/>
          </p:nvPr>
        </p:nvSpPr>
        <p:spPr>
          <a:xfrm>
            <a:off x="833437" y="3860408"/>
            <a:ext cx="3112432" cy="402687"/>
          </a:xfrm>
        </p:spPr>
        <p:txBody>
          <a:bodyPr>
            <a:normAutofit/>
          </a:bodyPr>
          <a:lstStyle>
            <a:lvl1pPr marL="0" indent="0">
              <a:buNone/>
              <a:defRPr sz="1800" b="1" i="0">
                <a:solidFill>
                  <a:srgbClr val="E30613"/>
                </a:solidFill>
                <a:latin typeface="Arial" panose="020B0604020202020204" pitchFamily="34" charset="0"/>
                <a:cs typeface="Arial" panose="020B0604020202020204" pitchFamily="34" charset="0"/>
              </a:defRPr>
            </a:lvl1pPr>
          </a:lstStyle>
          <a:p>
            <a:pPr lvl="0"/>
            <a:r>
              <a:rPr lang="en-US"/>
              <a:t>Solution &amp; Benefits</a:t>
            </a:r>
          </a:p>
        </p:txBody>
      </p:sp>
      <p:sp>
        <p:nvSpPr>
          <p:cNvPr id="10" name="Content Placeholder 9">
            <a:extLst>
              <a:ext uri="{FF2B5EF4-FFF2-40B4-BE49-F238E27FC236}">
                <a16:creationId xmlns="" xmlns:a16="http://schemas.microsoft.com/office/drawing/2014/main" id="{64084A3E-3E16-8841-AF08-B59A1AC888C8}"/>
              </a:ext>
            </a:extLst>
          </p:cNvPr>
          <p:cNvSpPr>
            <a:spLocks noGrp="1"/>
          </p:cNvSpPr>
          <p:nvPr>
            <p:ph sz="quarter" idx="31" hasCustomPrompt="1"/>
          </p:nvPr>
        </p:nvSpPr>
        <p:spPr>
          <a:xfrm>
            <a:off x="9602702" y="521060"/>
            <a:ext cx="1860330" cy="231368"/>
          </a:xfrm>
        </p:spPr>
        <p:txBody>
          <a:bodyPr>
            <a:noAutofit/>
          </a:bodyPr>
          <a:lstStyle>
            <a:lvl1pPr marL="0" indent="0" algn="ctr">
              <a:lnSpc>
                <a:spcPct val="100000"/>
              </a:lnSpc>
              <a:spcBef>
                <a:spcPts val="300"/>
              </a:spcBef>
              <a:spcAft>
                <a:spcPts val="300"/>
              </a:spcAft>
              <a:buNone/>
              <a:defRPr sz="1200">
                <a:solidFill>
                  <a:schemeClr val="accent1">
                    <a:lumMod val="10000"/>
                  </a:schemeClr>
                </a:solidFill>
              </a:defRPr>
            </a:lvl1pPr>
          </a:lstStyle>
          <a:p>
            <a:pPr lvl="0"/>
            <a:r>
              <a:rPr lang="en-US"/>
              <a:t>Function</a:t>
            </a:r>
          </a:p>
        </p:txBody>
      </p:sp>
      <p:sp>
        <p:nvSpPr>
          <p:cNvPr id="15" name="Content Placeholder 14">
            <a:extLst>
              <a:ext uri="{FF2B5EF4-FFF2-40B4-BE49-F238E27FC236}">
                <a16:creationId xmlns="" xmlns:a16="http://schemas.microsoft.com/office/drawing/2014/main" id="{A202B8D4-1723-3D42-9ECA-CE540405047A}"/>
              </a:ext>
            </a:extLst>
          </p:cNvPr>
          <p:cNvSpPr>
            <a:spLocks noGrp="1"/>
          </p:cNvSpPr>
          <p:nvPr>
            <p:ph sz="quarter" idx="33" hasCustomPrompt="1"/>
          </p:nvPr>
        </p:nvSpPr>
        <p:spPr>
          <a:xfrm>
            <a:off x="4162825" y="3860408"/>
            <a:ext cx="3112650" cy="403225"/>
          </a:xfrm>
        </p:spPr>
        <p:txBody>
          <a:bodyPr>
            <a:normAutofit/>
          </a:bodyPr>
          <a:lstStyle>
            <a:lvl1pPr marL="0" indent="0">
              <a:buNone/>
              <a:defRPr sz="1800" b="1" i="0">
                <a:solidFill>
                  <a:srgbClr val="E30613"/>
                </a:solidFill>
                <a:latin typeface="Arial" panose="020B0604020202020204" pitchFamily="34" charset="0"/>
                <a:cs typeface="Arial" panose="020B0604020202020204" pitchFamily="34" charset="0"/>
              </a:defRPr>
            </a:lvl1pPr>
          </a:lstStyle>
          <a:p>
            <a:pPr lvl="0"/>
            <a:r>
              <a:rPr lang="en-US"/>
              <a:t>Results</a:t>
            </a:r>
          </a:p>
        </p:txBody>
      </p:sp>
      <p:sp>
        <p:nvSpPr>
          <p:cNvPr id="17" name="Content Placeholder 16">
            <a:extLst>
              <a:ext uri="{FF2B5EF4-FFF2-40B4-BE49-F238E27FC236}">
                <a16:creationId xmlns="" xmlns:a16="http://schemas.microsoft.com/office/drawing/2014/main" id="{3474EE69-F771-7E4A-A86D-24312D8ADCA0}"/>
              </a:ext>
            </a:extLst>
          </p:cNvPr>
          <p:cNvSpPr>
            <a:spLocks noGrp="1"/>
          </p:cNvSpPr>
          <p:nvPr>
            <p:ph sz="quarter" idx="34" hasCustomPrompt="1"/>
          </p:nvPr>
        </p:nvSpPr>
        <p:spPr>
          <a:xfrm>
            <a:off x="9602702" y="775051"/>
            <a:ext cx="1860330" cy="231368"/>
          </a:xfrm>
        </p:spPr>
        <p:txBody>
          <a:bodyPr>
            <a:normAutofit/>
          </a:bodyPr>
          <a:lstStyle>
            <a:lvl1pPr marL="0" indent="0" algn="ctr">
              <a:lnSpc>
                <a:spcPct val="100000"/>
              </a:lnSpc>
              <a:spcBef>
                <a:spcPts val="300"/>
              </a:spcBef>
              <a:spcAft>
                <a:spcPts val="300"/>
              </a:spcAft>
              <a:buNone/>
              <a:defRPr sz="1200" b="1" i="0">
                <a:solidFill>
                  <a:schemeClr val="accent1">
                    <a:lumMod val="10000"/>
                  </a:schemeClr>
                </a:solidFill>
                <a:latin typeface="Arial" panose="020B0604020202020204" pitchFamily="34" charset="0"/>
                <a:cs typeface="Arial" panose="020B0604020202020204" pitchFamily="34" charset="0"/>
              </a:defRPr>
            </a:lvl1pPr>
          </a:lstStyle>
          <a:p>
            <a:pPr lvl="0"/>
            <a:r>
              <a:rPr lang="en-US"/>
              <a:t>Lorem Ipsum</a:t>
            </a:r>
          </a:p>
        </p:txBody>
      </p:sp>
      <p:sp>
        <p:nvSpPr>
          <p:cNvPr id="3" name="Text Placeholder 2">
            <a:extLst>
              <a:ext uri="{FF2B5EF4-FFF2-40B4-BE49-F238E27FC236}">
                <a16:creationId xmlns="" xmlns:a16="http://schemas.microsoft.com/office/drawing/2014/main" id="{5D047256-EA23-F84E-A014-6C66E7D7EA46}"/>
              </a:ext>
            </a:extLst>
          </p:cNvPr>
          <p:cNvSpPr>
            <a:spLocks noGrp="1"/>
          </p:cNvSpPr>
          <p:nvPr>
            <p:ph type="body" sz="quarter" idx="35"/>
          </p:nvPr>
        </p:nvSpPr>
        <p:spPr>
          <a:xfrm>
            <a:off x="832748" y="2210895"/>
            <a:ext cx="3113087" cy="1465262"/>
          </a:xfrm>
        </p:spPr>
        <p:txBody>
          <a:bodyPr>
            <a:no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p:txBody>
      </p:sp>
      <p:sp>
        <p:nvSpPr>
          <p:cNvPr id="19" name="Text Placeholder 2">
            <a:extLst>
              <a:ext uri="{FF2B5EF4-FFF2-40B4-BE49-F238E27FC236}">
                <a16:creationId xmlns="" xmlns:a16="http://schemas.microsoft.com/office/drawing/2014/main" id="{F5B5B4A9-F88E-914D-9731-C1250DD640F0}"/>
              </a:ext>
            </a:extLst>
          </p:cNvPr>
          <p:cNvSpPr>
            <a:spLocks noGrp="1"/>
          </p:cNvSpPr>
          <p:nvPr>
            <p:ph type="body" sz="quarter" idx="36"/>
          </p:nvPr>
        </p:nvSpPr>
        <p:spPr>
          <a:xfrm>
            <a:off x="4162388" y="2210895"/>
            <a:ext cx="3113087" cy="1465262"/>
          </a:xfrm>
        </p:spPr>
        <p:txBody>
          <a:bodyPr>
            <a:no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p:txBody>
      </p:sp>
      <p:sp>
        <p:nvSpPr>
          <p:cNvPr id="20" name="Text Placeholder 2">
            <a:extLst>
              <a:ext uri="{FF2B5EF4-FFF2-40B4-BE49-F238E27FC236}">
                <a16:creationId xmlns="" xmlns:a16="http://schemas.microsoft.com/office/drawing/2014/main" id="{4A34E495-B5E2-624E-ADC6-FC3E1908B088}"/>
              </a:ext>
            </a:extLst>
          </p:cNvPr>
          <p:cNvSpPr>
            <a:spLocks noGrp="1"/>
          </p:cNvSpPr>
          <p:nvPr>
            <p:ph type="body" sz="quarter" idx="37"/>
          </p:nvPr>
        </p:nvSpPr>
        <p:spPr>
          <a:xfrm>
            <a:off x="832748" y="4278234"/>
            <a:ext cx="3113087" cy="1465262"/>
          </a:xfrm>
        </p:spPr>
        <p:txBody>
          <a:bodyPr>
            <a:no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p:txBody>
      </p:sp>
      <p:sp>
        <p:nvSpPr>
          <p:cNvPr id="21" name="Text Placeholder 2">
            <a:extLst>
              <a:ext uri="{FF2B5EF4-FFF2-40B4-BE49-F238E27FC236}">
                <a16:creationId xmlns="" xmlns:a16="http://schemas.microsoft.com/office/drawing/2014/main" id="{1068C358-90C8-8F42-80DE-A1411A26693A}"/>
              </a:ext>
            </a:extLst>
          </p:cNvPr>
          <p:cNvSpPr>
            <a:spLocks noGrp="1"/>
          </p:cNvSpPr>
          <p:nvPr>
            <p:ph type="body" sz="quarter" idx="38"/>
          </p:nvPr>
        </p:nvSpPr>
        <p:spPr>
          <a:xfrm>
            <a:off x="4162388" y="4278234"/>
            <a:ext cx="3113087" cy="1465262"/>
          </a:xfrm>
        </p:spPr>
        <p:txBody>
          <a:bodyPr>
            <a:no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343287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0">
              <a:schemeClr val="accent2"/>
            </a:gs>
            <a:gs pos="54000">
              <a:srgbClr val="E30613"/>
            </a:gs>
            <a:gs pos="100000">
              <a:srgbClr val="E30613"/>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85000" y="2641635"/>
            <a:ext cx="4183478" cy="861907"/>
          </a:xfrm>
        </p:spPr>
        <p:txBody>
          <a:bodyPr anchor="t">
            <a:normAutofit/>
          </a:bodyPr>
          <a:lstStyle>
            <a:lvl1pPr algn="l">
              <a:lnSpc>
                <a:spcPct val="100000"/>
              </a:lnSpc>
              <a:defRPr sz="4000">
                <a:solidFill>
                  <a:schemeClr val="bg1"/>
                </a:solidFill>
              </a:defRPr>
            </a:lvl1pPr>
          </a:lstStyle>
          <a:p>
            <a:r>
              <a:rPr lang="vi-VN"/>
              <a:t>Thank you</a:t>
            </a:r>
            <a:endParaRPr lang="en-US"/>
          </a:p>
        </p:txBody>
      </p:sp>
      <p:pic>
        <p:nvPicPr>
          <p:cNvPr id="8" name="Picture 7" descr="A picture containing animal&#10;&#10;Description automatically generated">
            <a:extLst>
              <a:ext uri="{FF2B5EF4-FFF2-40B4-BE49-F238E27FC236}">
                <a16:creationId xmlns="" xmlns:a16="http://schemas.microsoft.com/office/drawing/2014/main" id="{DA339D02-E857-9049-BE34-754D7DC847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861442" cy="6672061"/>
          </a:xfrm>
          <a:prstGeom prst="rect">
            <a:avLst/>
          </a:prstGeom>
        </p:spPr>
      </p:pic>
    </p:spTree>
    <p:extLst>
      <p:ext uri="{BB962C8B-B14F-4D97-AF65-F5344CB8AC3E}">
        <p14:creationId xmlns:p14="http://schemas.microsoft.com/office/powerpoint/2010/main" val="26701516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 name="Google Shape;11;p2"/>
          <p:cNvGrpSpPr/>
          <p:nvPr/>
        </p:nvGrpSpPr>
        <p:grpSpPr>
          <a:xfrm>
            <a:off x="1107190" y="1588342"/>
            <a:ext cx="994351" cy="61101"/>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 name="Google Shape;14;p2"/>
          <p:cNvSpPr txBox="1">
            <a:spLocks noGrp="1"/>
          </p:cNvSpPr>
          <p:nvPr>
            <p:ph type="ctrTitle"/>
          </p:nvPr>
        </p:nvSpPr>
        <p:spPr>
          <a:xfrm>
            <a:off x="972600" y="1763267"/>
            <a:ext cx="10250800" cy="221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5600">
                <a:solidFill>
                  <a:schemeClr val="dk2"/>
                </a:solidFill>
              </a:defRPr>
            </a:lvl1pPr>
            <a:lvl2pPr lvl="1">
              <a:spcBef>
                <a:spcPts val="0"/>
              </a:spcBef>
              <a:spcAft>
                <a:spcPts val="0"/>
              </a:spcAft>
              <a:buClr>
                <a:schemeClr val="dk2"/>
              </a:buClr>
              <a:buSzPts val="4200"/>
              <a:buNone/>
              <a:defRPr sz="5600">
                <a:solidFill>
                  <a:schemeClr val="dk2"/>
                </a:solidFill>
              </a:defRPr>
            </a:lvl2pPr>
            <a:lvl3pPr lvl="2">
              <a:spcBef>
                <a:spcPts val="0"/>
              </a:spcBef>
              <a:spcAft>
                <a:spcPts val="0"/>
              </a:spcAft>
              <a:buClr>
                <a:schemeClr val="dk2"/>
              </a:buClr>
              <a:buSzPts val="4200"/>
              <a:buNone/>
              <a:defRPr sz="5600">
                <a:solidFill>
                  <a:schemeClr val="dk2"/>
                </a:solidFill>
              </a:defRPr>
            </a:lvl3pPr>
            <a:lvl4pPr lvl="3">
              <a:spcBef>
                <a:spcPts val="0"/>
              </a:spcBef>
              <a:spcAft>
                <a:spcPts val="0"/>
              </a:spcAft>
              <a:buClr>
                <a:schemeClr val="dk2"/>
              </a:buClr>
              <a:buSzPts val="4200"/>
              <a:buNone/>
              <a:defRPr sz="5600">
                <a:solidFill>
                  <a:schemeClr val="dk2"/>
                </a:solidFill>
              </a:defRPr>
            </a:lvl4pPr>
            <a:lvl5pPr lvl="4">
              <a:spcBef>
                <a:spcPts val="0"/>
              </a:spcBef>
              <a:spcAft>
                <a:spcPts val="0"/>
              </a:spcAft>
              <a:buClr>
                <a:schemeClr val="dk2"/>
              </a:buClr>
              <a:buSzPts val="4200"/>
              <a:buNone/>
              <a:defRPr sz="5600">
                <a:solidFill>
                  <a:schemeClr val="dk2"/>
                </a:solidFill>
              </a:defRPr>
            </a:lvl5pPr>
            <a:lvl6pPr lvl="5">
              <a:spcBef>
                <a:spcPts val="0"/>
              </a:spcBef>
              <a:spcAft>
                <a:spcPts val="0"/>
              </a:spcAft>
              <a:buClr>
                <a:schemeClr val="dk2"/>
              </a:buClr>
              <a:buSzPts val="4200"/>
              <a:buNone/>
              <a:defRPr sz="5600">
                <a:solidFill>
                  <a:schemeClr val="dk2"/>
                </a:solidFill>
              </a:defRPr>
            </a:lvl6pPr>
            <a:lvl7pPr lvl="6">
              <a:spcBef>
                <a:spcPts val="0"/>
              </a:spcBef>
              <a:spcAft>
                <a:spcPts val="0"/>
              </a:spcAft>
              <a:buClr>
                <a:schemeClr val="dk2"/>
              </a:buClr>
              <a:buSzPts val="4200"/>
              <a:buNone/>
              <a:defRPr sz="5600">
                <a:solidFill>
                  <a:schemeClr val="dk2"/>
                </a:solidFill>
              </a:defRPr>
            </a:lvl7pPr>
            <a:lvl8pPr lvl="7">
              <a:spcBef>
                <a:spcPts val="0"/>
              </a:spcBef>
              <a:spcAft>
                <a:spcPts val="0"/>
              </a:spcAft>
              <a:buClr>
                <a:schemeClr val="dk2"/>
              </a:buClr>
              <a:buSzPts val="4200"/>
              <a:buNone/>
              <a:defRPr sz="5600">
                <a:solidFill>
                  <a:schemeClr val="dk2"/>
                </a:solidFill>
              </a:defRPr>
            </a:lvl8pPr>
            <a:lvl9pPr lvl="8">
              <a:spcBef>
                <a:spcPts val="0"/>
              </a:spcBef>
              <a:spcAft>
                <a:spcPts val="0"/>
              </a:spcAft>
              <a:buClr>
                <a:schemeClr val="dk2"/>
              </a:buClr>
              <a:buSzPts val="4200"/>
              <a:buNone/>
              <a:defRPr sz="5600">
                <a:solidFill>
                  <a:schemeClr val="dk2"/>
                </a:solidFill>
              </a:defRPr>
            </a:lvl9pPr>
          </a:lstStyle>
          <a:p>
            <a:endParaRPr/>
          </a:p>
        </p:txBody>
      </p:sp>
      <p:sp>
        <p:nvSpPr>
          <p:cNvPr id="15" name="Google Shape;15;p2"/>
          <p:cNvSpPr txBox="1">
            <a:spLocks noGrp="1"/>
          </p:cNvSpPr>
          <p:nvPr>
            <p:ph type="subTitle" idx="1"/>
          </p:nvPr>
        </p:nvSpPr>
        <p:spPr>
          <a:xfrm>
            <a:off x="972836" y="4230533"/>
            <a:ext cx="10250800" cy="72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endParaRPr/>
          </a:p>
        </p:txBody>
      </p:sp>
      <p:sp>
        <p:nvSpPr>
          <p:cNvPr id="16" name="Google Shape;16;p2"/>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43919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457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abl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 xmlns:a16="http://schemas.microsoft.com/office/drawing/2014/main" id="{49255B67-0C9F-994D-AC6D-D593D2468E68}"/>
              </a:ext>
            </a:extLst>
          </p:cNvPr>
          <p:cNvSpPr>
            <a:spLocks noGrp="1"/>
          </p:cNvSpPr>
          <p:nvPr>
            <p:ph type="pic" sz="quarter" idx="14" hasCustomPrompt="1"/>
          </p:nvPr>
        </p:nvSpPr>
        <p:spPr>
          <a:xfrm>
            <a:off x="1155030" y="1074820"/>
            <a:ext cx="4812631" cy="2951747"/>
          </a:xfrm>
          <a:ln w="88900">
            <a:solidFill>
              <a:schemeClr val="bg1"/>
            </a:solidFill>
            <a:miter lim="800000"/>
          </a:ln>
        </p:spPr>
        <p:txBody>
          <a:bodyPr/>
          <a:lstStyle>
            <a:lvl1pPr marL="0" indent="0">
              <a:buNone/>
              <a:defRPr/>
            </a:lvl1pPr>
          </a:lstStyle>
          <a:p>
            <a:r>
              <a:rPr lang="en-US" dirty="0"/>
              <a:t> </a:t>
            </a:r>
          </a:p>
        </p:txBody>
      </p:sp>
      <p:sp>
        <p:nvSpPr>
          <p:cNvPr id="7" name="Content Placeholder 6">
            <a:extLst>
              <a:ext uri="{FF2B5EF4-FFF2-40B4-BE49-F238E27FC236}">
                <a16:creationId xmlns="" xmlns:a16="http://schemas.microsoft.com/office/drawing/2014/main" id="{43151AD1-7A99-A042-9109-44E3609880F6}"/>
              </a:ext>
            </a:extLst>
          </p:cNvPr>
          <p:cNvSpPr>
            <a:spLocks noGrp="1"/>
          </p:cNvSpPr>
          <p:nvPr>
            <p:ph sz="quarter" idx="12"/>
          </p:nvPr>
        </p:nvSpPr>
        <p:spPr>
          <a:xfrm>
            <a:off x="7816513" y="3737561"/>
            <a:ext cx="3765887" cy="2551112"/>
          </a:xfrm>
        </p:spPr>
        <p:txBody>
          <a:bodyPr anchor="b">
            <a:normAutofit/>
          </a:bodyPr>
          <a:lstStyle>
            <a:lvl1pPr marL="514350" indent="-514350">
              <a:buFont typeface="+mj-lt"/>
              <a:buAutoNum type="arabicPeriod"/>
              <a:defRPr sz="1600"/>
            </a:lvl1pPr>
          </a:lstStyle>
          <a:p>
            <a:pPr lvl="0"/>
            <a:r>
              <a:rPr lang="en-US"/>
              <a:t>Click to edit Master text styles</a:t>
            </a:r>
          </a:p>
        </p:txBody>
      </p:sp>
      <p:sp>
        <p:nvSpPr>
          <p:cNvPr id="10" name="Content Placeholder 9">
            <a:extLst>
              <a:ext uri="{FF2B5EF4-FFF2-40B4-BE49-F238E27FC236}">
                <a16:creationId xmlns="" xmlns:a16="http://schemas.microsoft.com/office/drawing/2014/main" id="{C54716E4-D465-B94E-8DE8-1F4B8D2E7F3A}"/>
              </a:ext>
            </a:extLst>
          </p:cNvPr>
          <p:cNvSpPr>
            <a:spLocks noGrp="1"/>
          </p:cNvSpPr>
          <p:nvPr>
            <p:ph sz="quarter" idx="13" hasCustomPrompt="1"/>
          </p:nvPr>
        </p:nvSpPr>
        <p:spPr>
          <a:xfrm>
            <a:off x="1515852" y="1376280"/>
            <a:ext cx="4090988" cy="2052637"/>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a:t>Contents</a:t>
            </a:r>
          </a:p>
        </p:txBody>
      </p:sp>
    </p:spTree>
    <p:extLst>
      <p:ext uri="{BB962C8B-B14F-4D97-AF65-F5344CB8AC3E}">
        <p14:creationId xmlns:p14="http://schemas.microsoft.com/office/powerpoint/2010/main" val="2862865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 xmlns:a16="http://schemas.microsoft.com/office/drawing/2014/main" id="{2CCF8BC7-E154-F647-9940-546792432F05}"/>
              </a:ext>
            </a:extLst>
          </p:cNvPr>
          <p:cNvSpPr>
            <a:spLocks noGrp="1"/>
          </p:cNvSpPr>
          <p:nvPr>
            <p:ph type="pic" sz="quarter" idx="15" hasCustomPrompt="1"/>
          </p:nvPr>
        </p:nvSpPr>
        <p:spPr>
          <a:xfrm>
            <a:off x="1155867" y="1074821"/>
            <a:ext cx="6480175" cy="2951747"/>
          </a:xfrm>
          <a:ln w="88900">
            <a:solidFill>
              <a:schemeClr val="bg1"/>
            </a:solidFill>
            <a:miter lim="800000"/>
          </a:ln>
        </p:spPr>
        <p:txBody>
          <a:bodyPr/>
          <a:lstStyle>
            <a:lvl1pPr marL="0" indent="0">
              <a:buNone/>
              <a:defRPr/>
            </a:lvl1pPr>
          </a:lstStyle>
          <a:p>
            <a:r>
              <a:rPr lang="en-US" dirty="0"/>
              <a:t> </a:t>
            </a:r>
          </a:p>
        </p:txBody>
      </p:sp>
      <p:sp>
        <p:nvSpPr>
          <p:cNvPr id="6" name="Content Placeholder 5">
            <a:extLst>
              <a:ext uri="{FF2B5EF4-FFF2-40B4-BE49-F238E27FC236}">
                <a16:creationId xmlns="" xmlns:a16="http://schemas.microsoft.com/office/drawing/2014/main" id="{18E4ECA2-305F-8E46-A405-5F2FA00959EE}"/>
              </a:ext>
            </a:extLst>
          </p:cNvPr>
          <p:cNvSpPr>
            <a:spLocks noGrp="1"/>
          </p:cNvSpPr>
          <p:nvPr>
            <p:ph sz="quarter" idx="14" hasCustomPrompt="1"/>
          </p:nvPr>
        </p:nvSpPr>
        <p:spPr>
          <a:xfrm>
            <a:off x="10268675" y="1458342"/>
            <a:ext cx="1208217" cy="611084"/>
          </a:xfrm>
        </p:spPr>
        <p:txBody>
          <a:bodyPr>
            <a:noAutofit/>
          </a:bodyPr>
          <a:lstStyle>
            <a:lvl1pPr marL="0" indent="0" algn="ctr">
              <a:buNone/>
              <a:defRPr sz="4000">
                <a:solidFill>
                  <a:srgbClr val="E30613"/>
                </a:solidFill>
              </a:defRPr>
            </a:lvl1pPr>
          </a:lstStyle>
          <a:p>
            <a:pPr lvl="0"/>
            <a:r>
              <a:rPr lang="en-US"/>
              <a:t>#</a:t>
            </a:r>
          </a:p>
        </p:txBody>
      </p:sp>
      <p:sp>
        <p:nvSpPr>
          <p:cNvPr id="10" name="Content Placeholder 9">
            <a:extLst>
              <a:ext uri="{FF2B5EF4-FFF2-40B4-BE49-F238E27FC236}">
                <a16:creationId xmlns="" xmlns:a16="http://schemas.microsoft.com/office/drawing/2014/main" id="{C54716E4-D465-B94E-8DE8-1F4B8D2E7F3A}"/>
              </a:ext>
            </a:extLst>
          </p:cNvPr>
          <p:cNvSpPr>
            <a:spLocks noGrp="1"/>
          </p:cNvSpPr>
          <p:nvPr>
            <p:ph sz="quarter" idx="13" hasCustomPrompt="1"/>
          </p:nvPr>
        </p:nvSpPr>
        <p:spPr>
          <a:xfrm>
            <a:off x="1515852" y="1376280"/>
            <a:ext cx="5517994" cy="2052637"/>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a:t>Section Header</a:t>
            </a:r>
          </a:p>
        </p:txBody>
      </p:sp>
    </p:spTree>
    <p:extLst>
      <p:ext uri="{BB962C8B-B14F-4D97-AF65-F5344CB8AC3E}">
        <p14:creationId xmlns:p14="http://schemas.microsoft.com/office/powerpoint/2010/main" val="3459076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 xmlns:a16="http://schemas.microsoft.com/office/drawing/2014/main" id="{CCD0D239-06F4-4D41-851A-CE0DA02ED2DC}"/>
              </a:ext>
            </a:extLst>
          </p:cNvPr>
          <p:cNvSpPr>
            <a:spLocks noGrp="1"/>
          </p:cNvSpPr>
          <p:nvPr>
            <p:ph sz="quarter" idx="29" hasCustomPrompt="1"/>
          </p:nvPr>
        </p:nvSpPr>
        <p:spPr>
          <a:xfrm>
            <a:off x="8552984" y="2057076"/>
            <a:ext cx="2800815" cy="1413579"/>
          </a:xfrm>
          <a:noFill/>
          <a:ln w="88900">
            <a:gradFill>
              <a:gsLst>
                <a:gs pos="0">
                  <a:srgbClr val="576BE3"/>
                </a:gs>
                <a:gs pos="51000">
                  <a:srgbClr val="E30613"/>
                </a:gs>
                <a:gs pos="83000">
                  <a:srgbClr val="E30613"/>
                </a:gs>
                <a:gs pos="100000">
                  <a:srgbClr val="E30613"/>
                </a:gs>
              </a:gsLst>
              <a:lin ang="0" scaled="0"/>
            </a:gradFill>
            <a:miter lim="800000"/>
          </a:ln>
        </p:spPr>
        <p:txBody>
          <a:bodyPr/>
          <a:lstStyle>
            <a:lvl1pPr marL="0" indent="0">
              <a:buNone/>
              <a:defRPr/>
            </a:lvl1pPr>
          </a:lstStyle>
          <a:p>
            <a:pPr lvl="0"/>
            <a:r>
              <a:rPr lang="en-US"/>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a:t>Sub-Heading Here</a:t>
            </a:r>
          </a:p>
        </p:txBody>
      </p:sp>
      <p:sp>
        <p:nvSpPr>
          <p:cNvPr id="56" name="Content Placeholder 6">
            <a:extLst>
              <a:ext uri="{FF2B5EF4-FFF2-40B4-BE49-F238E27FC236}">
                <a16:creationId xmlns="" xmlns:a16="http://schemas.microsoft.com/office/drawing/2014/main"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a:t>statistics and key messages here</a:t>
            </a:r>
          </a:p>
        </p:txBody>
      </p:sp>
      <p:sp>
        <p:nvSpPr>
          <p:cNvPr id="8" name="Text Placeholder 5">
            <a:extLst>
              <a:ext uri="{FF2B5EF4-FFF2-40B4-BE49-F238E27FC236}">
                <a16:creationId xmlns="" xmlns:a16="http://schemas.microsoft.com/office/drawing/2014/main" id="{6ACB061B-2B4C-7A42-AB1B-6155E460A648}"/>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2180806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 xmlns:a16="http://schemas.microsoft.com/office/drawing/2014/main" id="{989BB2E7-64C0-EC43-B19B-8847B93A1E5D}"/>
              </a:ext>
            </a:extLst>
          </p:cNvPr>
          <p:cNvSpPr>
            <a:spLocks noGrp="1"/>
          </p:cNvSpPr>
          <p:nvPr>
            <p:ph sz="quarter" idx="13" hasCustomPrompt="1"/>
          </p:nvPr>
        </p:nvSpPr>
        <p:spPr>
          <a:xfrm>
            <a:off x="838200" y="1715757"/>
            <a:ext cx="2956957" cy="1713243"/>
          </a:xfrm>
          <a:ln w="88900">
            <a:solidFill>
              <a:srgbClr val="576BE3"/>
            </a:solidFill>
            <a:miter lim="800000"/>
          </a:ln>
        </p:spPr>
        <p:txBody>
          <a:bodyPr/>
          <a:lstStyle>
            <a:lvl1pPr marL="0" indent="0">
              <a:buNone/>
              <a:defRPr/>
            </a:lvl1pPr>
          </a:lstStyle>
          <a:p>
            <a:pPr lvl="0"/>
            <a:r>
              <a:rPr lang="en-US"/>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Recap</a:t>
            </a:r>
            <a:endParaRPr lang="en-US"/>
          </a:p>
        </p:txBody>
      </p:sp>
      <p:sp>
        <p:nvSpPr>
          <p:cNvPr id="7" name="Content Placeholder 6">
            <a:extLst>
              <a:ext uri="{FF2B5EF4-FFF2-40B4-BE49-F238E27FC236}">
                <a16:creationId xmlns="" xmlns:a16="http://schemas.microsoft.com/office/drawing/2014/main" id="{F4363AEA-A5E7-A843-856B-1C2077A26126}"/>
              </a:ext>
            </a:extLst>
          </p:cNvPr>
          <p:cNvSpPr>
            <a:spLocks noGrp="1"/>
          </p:cNvSpPr>
          <p:nvPr>
            <p:ph sz="quarter" idx="10" hasCustomPrompt="1"/>
          </p:nvPr>
        </p:nvSpPr>
        <p:spPr>
          <a:xfrm>
            <a:off x="961901" y="2094403"/>
            <a:ext cx="2749488"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a:t>Date</a:t>
            </a:r>
          </a:p>
        </p:txBody>
      </p:sp>
      <p:sp>
        <p:nvSpPr>
          <p:cNvPr id="10" name="Content Placeholder 9">
            <a:extLst>
              <a:ext uri="{FF2B5EF4-FFF2-40B4-BE49-F238E27FC236}">
                <a16:creationId xmlns="" xmlns:a16="http://schemas.microsoft.com/office/drawing/2014/main" id="{981882F8-0C27-7447-AEDD-B50B3C59488B}"/>
              </a:ext>
            </a:extLst>
          </p:cNvPr>
          <p:cNvSpPr>
            <a:spLocks noGrp="1"/>
          </p:cNvSpPr>
          <p:nvPr>
            <p:ph sz="quarter" idx="11" hasCustomPrompt="1"/>
          </p:nvPr>
        </p:nvSpPr>
        <p:spPr>
          <a:xfrm>
            <a:off x="961901" y="2313860"/>
            <a:ext cx="2749488"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a:t>Title</a:t>
            </a:r>
          </a:p>
        </p:txBody>
      </p:sp>
      <p:sp>
        <p:nvSpPr>
          <p:cNvPr id="12" name="Content Placeholder 11">
            <a:extLst>
              <a:ext uri="{FF2B5EF4-FFF2-40B4-BE49-F238E27FC236}">
                <a16:creationId xmlns="" xmlns:a16="http://schemas.microsoft.com/office/drawing/2014/main" id="{99487C25-F7F6-A142-9A03-A8B5FA05D9F6}"/>
              </a:ext>
            </a:extLst>
          </p:cNvPr>
          <p:cNvSpPr>
            <a:spLocks noGrp="1"/>
          </p:cNvSpPr>
          <p:nvPr>
            <p:ph sz="quarter" idx="12" hasCustomPrompt="1"/>
          </p:nvPr>
        </p:nvSpPr>
        <p:spPr>
          <a:xfrm>
            <a:off x="961901" y="2572379"/>
            <a:ext cx="2749488" cy="680325"/>
          </a:xfrm>
        </p:spPr>
        <p:txBody>
          <a:bodyPr>
            <a:normAutofit/>
          </a:bodyPr>
          <a:lstStyle>
            <a:lvl1pPr marL="0" indent="0" algn="ctr">
              <a:lnSpc>
                <a:spcPct val="100000"/>
              </a:lnSpc>
              <a:buNone/>
              <a:defRPr sz="1200"/>
            </a:lvl1pPr>
          </a:lstStyle>
          <a:p>
            <a:pPr lvl="0"/>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a:t>
            </a:r>
            <a:endParaRPr lang="en-US"/>
          </a:p>
        </p:txBody>
      </p:sp>
      <p:sp>
        <p:nvSpPr>
          <p:cNvPr id="37" name="Content Placeholder 17">
            <a:extLst>
              <a:ext uri="{FF2B5EF4-FFF2-40B4-BE49-F238E27FC236}">
                <a16:creationId xmlns="" xmlns:a16="http://schemas.microsoft.com/office/drawing/2014/main" id="{30182E95-BA6E-FD43-AF07-476083F2990A}"/>
              </a:ext>
            </a:extLst>
          </p:cNvPr>
          <p:cNvSpPr>
            <a:spLocks noGrp="1"/>
          </p:cNvSpPr>
          <p:nvPr>
            <p:ph sz="quarter" idx="15" hasCustomPrompt="1"/>
          </p:nvPr>
        </p:nvSpPr>
        <p:spPr>
          <a:xfrm>
            <a:off x="4580440" y="1715757"/>
            <a:ext cx="2956957" cy="1713243"/>
          </a:xfrm>
          <a:ln w="88900">
            <a:solidFill>
              <a:srgbClr val="576BE3"/>
            </a:solidFill>
            <a:miter lim="800000"/>
          </a:ln>
        </p:spPr>
        <p:txBody>
          <a:bodyPr/>
          <a:lstStyle>
            <a:lvl1pPr marL="0" indent="0">
              <a:buNone/>
              <a:defRPr/>
            </a:lvl1pPr>
          </a:lstStyle>
          <a:p>
            <a:pPr lvl="0"/>
            <a:r>
              <a:rPr lang="en-US"/>
              <a:t> </a:t>
            </a:r>
          </a:p>
        </p:txBody>
      </p:sp>
      <p:sp>
        <p:nvSpPr>
          <p:cNvPr id="38" name="Content Placeholder 6">
            <a:extLst>
              <a:ext uri="{FF2B5EF4-FFF2-40B4-BE49-F238E27FC236}">
                <a16:creationId xmlns="" xmlns:a16="http://schemas.microsoft.com/office/drawing/2014/main" id="{0C6C82B0-7B2D-054A-AD77-CB159689115A}"/>
              </a:ext>
            </a:extLst>
          </p:cNvPr>
          <p:cNvSpPr>
            <a:spLocks noGrp="1"/>
          </p:cNvSpPr>
          <p:nvPr>
            <p:ph sz="quarter" idx="16" hasCustomPrompt="1"/>
          </p:nvPr>
        </p:nvSpPr>
        <p:spPr>
          <a:xfrm>
            <a:off x="4704140" y="2094403"/>
            <a:ext cx="2749487"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a:t>Date</a:t>
            </a:r>
          </a:p>
        </p:txBody>
      </p:sp>
      <p:sp>
        <p:nvSpPr>
          <p:cNvPr id="39" name="Content Placeholder 9">
            <a:extLst>
              <a:ext uri="{FF2B5EF4-FFF2-40B4-BE49-F238E27FC236}">
                <a16:creationId xmlns="" xmlns:a16="http://schemas.microsoft.com/office/drawing/2014/main" id="{444985FC-8F87-F54A-9693-B86DD2AA3121}"/>
              </a:ext>
            </a:extLst>
          </p:cNvPr>
          <p:cNvSpPr>
            <a:spLocks noGrp="1"/>
          </p:cNvSpPr>
          <p:nvPr>
            <p:ph sz="quarter" idx="17" hasCustomPrompt="1"/>
          </p:nvPr>
        </p:nvSpPr>
        <p:spPr>
          <a:xfrm>
            <a:off x="4704139" y="2313860"/>
            <a:ext cx="2749488"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a:t>Title</a:t>
            </a:r>
          </a:p>
        </p:txBody>
      </p:sp>
      <p:sp>
        <p:nvSpPr>
          <p:cNvPr id="40" name="Content Placeholder 11">
            <a:extLst>
              <a:ext uri="{FF2B5EF4-FFF2-40B4-BE49-F238E27FC236}">
                <a16:creationId xmlns="" xmlns:a16="http://schemas.microsoft.com/office/drawing/2014/main" id="{A5EF75EF-75B6-5C46-A5A3-15B913D7F5B3}"/>
              </a:ext>
            </a:extLst>
          </p:cNvPr>
          <p:cNvSpPr>
            <a:spLocks noGrp="1"/>
          </p:cNvSpPr>
          <p:nvPr>
            <p:ph sz="quarter" idx="18" hasCustomPrompt="1"/>
          </p:nvPr>
        </p:nvSpPr>
        <p:spPr>
          <a:xfrm>
            <a:off x="4704141" y="2572379"/>
            <a:ext cx="2749488" cy="680325"/>
          </a:xfrm>
        </p:spPr>
        <p:txBody>
          <a:bodyPr>
            <a:normAutofit/>
          </a:bodyPr>
          <a:lstStyle>
            <a:lvl1pPr marL="0" indent="0" algn="ctr">
              <a:lnSpc>
                <a:spcPct val="100000"/>
              </a:lnSpc>
              <a:buNone/>
              <a:defRPr sz="1200"/>
            </a:lvl1pPr>
          </a:lstStyle>
          <a:p>
            <a:pPr lvl="0"/>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a:t>
            </a:r>
            <a:endParaRPr lang="en-US"/>
          </a:p>
        </p:txBody>
      </p:sp>
      <p:sp>
        <p:nvSpPr>
          <p:cNvPr id="42" name="Content Placeholder 17">
            <a:extLst>
              <a:ext uri="{FF2B5EF4-FFF2-40B4-BE49-F238E27FC236}">
                <a16:creationId xmlns="" xmlns:a16="http://schemas.microsoft.com/office/drawing/2014/main" id="{78B7C6ED-1C7C-AB47-8718-757442CC2474}"/>
              </a:ext>
            </a:extLst>
          </p:cNvPr>
          <p:cNvSpPr>
            <a:spLocks noGrp="1"/>
          </p:cNvSpPr>
          <p:nvPr>
            <p:ph sz="quarter" idx="20" hasCustomPrompt="1"/>
          </p:nvPr>
        </p:nvSpPr>
        <p:spPr>
          <a:xfrm>
            <a:off x="8356910" y="1715757"/>
            <a:ext cx="2956957" cy="1713243"/>
          </a:xfrm>
          <a:ln w="88900">
            <a:solidFill>
              <a:srgbClr val="576BE3"/>
            </a:solidFill>
            <a:miter lim="800000"/>
          </a:ln>
        </p:spPr>
        <p:txBody>
          <a:bodyPr/>
          <a:lstStyle>
            <a:lvl1pPr marL="0" indent="0">
              <a:buNone/>
              <a:defRPr/>
            </a:lvl1pPr>
          </a:lstStyle>
          <a:p>
            <a:pPr lvl="0"/>
            <a:r>
              <a:rPr lang="en-US"/>
              <a:t> </a:t>
            </a:r>
          </a:p>
        </p:txBody>
      </p:sp>
      <p:sp>
        <p:nvSpPr>
          <p:cNvPr id="43" name="Content Placeholder 6">
            <a:extLst>
              <a:ext uri="{FF2B5EF4-FFF2-40B4-BE49-F238E27FC236}">
                <a16:creationId xmlns="" xmlns:a16="http://schemas.microsoft.com/office/drawing/2014/main" id="{B236EC48-9B15-0C4D-AD66-A870AC725650}"/>
              </a:ext>
            </a:extLst>
          </p:cNvPr>
          <p:cNvSpPr>
            <a:spLocks noGrp="1"/>
          </p:cNvSpPr>
          <p:nvPr>
            <p:ph sz="quarter" idx="21" hasCustomPrompt="1"/>
          </p:nvPr>
        </p:nvSpPr>
        <p:spPr>
          <a:xfrm>
            <a:off x="8480611" y="2094403"/>
            <a:ext cx="2749488"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a:t>Date</a:t>
            </a:r>
          </a:p>
        </p:txBody>
      </p:sp>
      <p:sp>
        <p:nvSpPr>
          <p:cNvPr id="44" name="Content Placeholder 9">
            <a:extLst>
              <a:ext uri="{FF2B5EF4-FFF2-40B4-BE49-F238E27FC236}">
                <a16:creationId xmlns="" xmlns:a16="http://schemas.microsoft.com/office/drawing/2014/main" id="{A1FEA8BF-9113-204F-B716-78A99040B602}"/>
              </a:ext>
            </a:extLst>
          </p:cNvPr>
          <p:cNvSpPr>
            <a:spLocks noGrp="1"/>
          </p:cNvSpPr>
          <p:nvPr>
            <p:ph sz="quarter" idx="22" hasCustomPrompt="1"/>
          </p:nvPr>
        </p:nvSpPr>
        <p:spPr>
          <a:xfrm>
            <a:off x="8480611" y="2313860"/>
            <a:ext cx="2749488"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a:t>Title</a:t>
            </a:r>
          </a:p>
        </p:txBody>
      </p:sp>
      <p:sp>
        <p:nvSpPr>
          <p:cNvPr id="45" name="Content Placeholder 11">
            <a:extLst>
              <a:ext uri="{FF2B5EF4-FFF2-40B4-BE49-F238E27FC236}">
                <a16:creationId xmlns="" xmlns:a16="http://schemas.microsoft.com/office/drawing/2014/main" id="{5B0B95E5-E797-8A43-A885-ABAD856FB417}"/>
              </a:ext>
            </a:extLst>
          </p:cNvPr>
          <p:cNvSpPr>
            <a:spLocks noGrp="1"/>
          </p:cNvSpPr>
          <p:nvPr>
            <p:ph sz="quarter" idx="23" hasCustomPrompt="1"/>
          </p:nvPr>
        </p:nvSpPr>
        <p:spPr>
          <a:xfrm>
            <a:off x="8480611" y="2572379"/>
            <a:ext cx="2749488" cy="680325"/>
          </a:xfrm>
        </p:spPr>
        <p:txBody>
          <a:bodyPr>
            <a:normAutofit/>
          </a:bodyPr>
          <a:lstStyle>
            <a:lvl1pPr marL="0" indent="0" algn="ctr">
              <a:lnSpc>
                <a:spcPct val="100000"/>
              </a:lnSpc>
              <a:buNone/>
              <a:defRPr sz="1200"/>
            </a:lvl1pPr>
          </a:lstStyle>
          <a:p>
            <a:pPr lvl="0"/>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a:t>
            </a:r>
            <a:endParaRPr lang="en-US"/>
          </a:p>
        </p:txBody>
      </p:sp>
      <p:sp>
        <p:nvSpPr>
          <p:cNvPr id="55" name="Content Placeholder 17">
            <a:extLst>
              <a:ext uri="{FF2B5EF4-FFF2-40B4-BE49-F238E27FC236}">
                <a16:creationId xmlns="" xmlns:a16="http://schemas.microsoft.com/office/drawing/2014/main" id="{900C16CD-5FCA-E146-BF1F-1D97800BBE07}"/>
              </a:ext>
            </a:extLst>
          </p:cNvPr>
          <p:cNvSpPr>
            <a:spLocks noGrp="1"/>
          </p:cNvSpPr>
          <p:nvPr>
            <p:ph sz="quarter" idx="25" hasCustomPrompt="1"/>
          </p:nvPr>
        </p:nvSpPr>
        <p:spPr>
          <a:xfrm>
            <a:off x="838200" y="3803755"/>
            <a:ext cx="2956957" cy="1713243"/>
          </a:xfrm>
          <a:ln w="88900">
            <a:solidFill>
              <a:srgbClr val="576BE3"/>
            </a:solidFill>
            <a:miter lim="800000"/>
          </a:ln>
        </p:spPr>
        <p:txBody>
          <a:bodyPr/>
          <a:lstStyle>
            <a:lvl1pPr marL="0" indent="0">
              <a:buNone/>
              <a:defRPr/>
            </a:lvl1pPr>
          </a:lstStyle>
          <a:p>
            <a:pPr lvl="0"/>
            <a:r>
              <a:rPr lang="en-US"/>
              <a:t> </a:t>
            </a:r>
          </a:p>
        </p:txBody>
      </p:sp>
      <p:sp>
        <p:nvSpPr>
          <p:cNvPr id="56" name="Content Placeholder 6">
            <a:extLst>
              <a:ext uri="{FF2B5EF4-FFF2-40B4-BE49-F238E27FC236}">
                <a16:creationId xmlns="" xmlns:a16="http://schemas.microsoft.com/office/drawing/2014/main" id="{B80E88D8-1426-5A41-8E94-592390DDBE07}"/>
              </a:ext>
            </a:extLst>
          </p:cNvPr>
          <p:cNvSpPr>
            <a:spLocks noGrp="1"/>
          </p:cNvSpPr>
          <p:nvPr>
            <p:ph sz="quarter" idx="26" hasCustomPrompt="1"/>
          </p:nvPr>
        </p:nvSpPr>
        <p:spPr>
          <a:xfrm>
            <a:off x="961901" y="4182401"/>
            <a:ext cx="2749488"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a:t>Date</a:t>
            </a:r>
          </a:p>
        </p:txBody>
      </p:sp>
      <p:sp>
        <p:nvSpPr>
          <p:cNvPr id="57" name="Content Placeholder 9">
            <a:extLst>
              <a:ext uri="{FF2B5EF4-FFF2-40B4-BE49-F238E27FC236}">
                <a16:creationId xmlns="" xmlns:a16="http://schemas.microsoft.com/office/drawing/2014/main" id="{B90BC06A-B476-2C4E-81D4-664546DCB99A}"/>
              </a:ext>
            </a:extLst>
          </p:cNvPr>
          <p:cNvSpPr>
            <a:spLocks noGrp="1"/>
          </p:cNvSpPr>
          <p:nvPr>
            <p:ph sz="quarter" idx="27" hasCustomPrompt="1"/>
          </p:nvPr>
        </p:nvSpPr>
        <p:spPr>
          <a:xfrm>
            <a:off x="961901" y="4401858"/>
            <a:ext cx="2749488"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a:t>Title</a:t>
            </a:r>
          </a:p>
        </p:txBody>
      </p:sp>
      <p:sp>
        <p:nvSpPr>
          <p:cNvPr id="58" name="Content Placeholder 11">
            <a:extLst>
              <a:ext uri="{FF2B5EF4-FFF2-40B4-BE49-F238E27FC236}">
                <a16:creationId xmlns="" xmlns:a16="http://schemas.microsoft.com/office/drawing/2014/main" id="{BCFBD06F-6A87-DE44-9D65-AC4C00133ADD}"/>
              </a:ext>
            </a:extLst>
          </p:cNvPr>
          <p:cNvSpPr>
            <a:spLocks noGrp="1"/>
          </p:cNvSpPr>
          <p:nvPr>
            <p:ph sz="quarter" idx="28" hasCustomPrompt="1"/>
          </p:nvPr>
        </p:nvSpPr>
        <p:spPr>
          <a:xfrm>
            <a:off x="961901" y="4660377"/>
            <a:ext cx="2749488" cy="680325"/>
          </a:xfrm>
        </p:spPr>
        <p:txBody>
          <a:bodyPr>
            <a:normAutofit/>
          </a:bodyPr>
          <a:lstStyle>
            <a:lvl1pPr marL="0" indent="0" algn="ctr">
              <a:lnSpc>
                <a:spcPct val="100000"/>
              </a:lnSpc>
              <a:buNone/>
              <a:defRPr sz="1200"/>
            </a:lvl1pPr>
          </a:lstStyle>
          <a:p>
            <a:pPr lvl="0"/>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a:t>
            </a:r>
            <a:endParaRPr lang="en-US"/>
          </a:p>
        </p:txBody>
      </p:sp>
      <p:sp>
        <p:nvSpPr>
          <p:cNvPr id="60" name="Content Placeholder 17">
            <a:extLst>
              <a:ext uri="{FF2B5EF4-FFF2-40B4-BE49-F238E27FC236}">
                <a16:creationId xmlns="" xmlns:a16="http://schemas.microsoft.com/office/drawing/2014/main" id="{AA25C5DF-FD4B-F04B-810B-1F9C019C5B38}"/>
              </a:ext>
            </a:extLst>
          </p:cNvPr>
          <p:cNvSpPr>
            <a:spLocks noGrp="1"/>
          </p:cNvSpPr>
          <p:nvPr>
            <p:ph sz="quarter" idx="30" hasCustomPrompt="1"/>
          </p:nvPr>
        </p:nvSpPr>
        <p:spPr>
          <a:xfrm>
            <a:off x="4580440" y="3803755"/>
            <a:ext cx="2956957" cy="1713243"/>
          </a:xfrm>
          <a:ln w="88900">
            <a:solidFill>
              <a:srgbClr val="576BE3"/>
            </a:solidFill>
            <a:miter lim="800000"/>
          </a:ln>
        </p:spPr>
        <p:txBody>
          <a:bodyPr/>
          <a:lstStyle>
            <a:lvl1pPr marL="0" indent="0">
              <a:buNone/>
              <a:defRPr/>
            </a:lvl1pPr>
          </a:lstStyle>
          <a:p>
            <a:pPr lvl="0"/>
            <a:r>
              <a:rPr lang="en-US"/>
              <a:t> </a:t>
            </a:r>
          </a:p>
        </p:txBody>
      </p:sp>
      <p:sp>
        <p:nvSpPr>
          <p:cNvPr id="61" name="Content Placeholder 6">
            <a:extLst>
              <a:ext uri="{FF2B5EF4-FFF2-40B4-BE49-F238E27FC236}">
                <a16:creationId xmlns="" xmlns:a16="http://schemas.microsoft.com/office/drawing/2014/main" id="{96100E2D-858D-7E49-A9A4-93FCF9DB33D4}"/>
              </a:ext>
            </a:extLst>
          </p:cNvPr>
          <p:cNvSpPr>
            <a:spLocks noGrp="1"/>
          </p:cNvSpPr>
          <p:nvPr>
            <p:ph sz="quarter" idx="31" hasCustomPrompt="1"/>
          </p:nvPr>
        </p:nvSpPr>
        <p:spPr>
          <a:xfrm>
            <a:off x="4704138" y="4182401"/>
            <a:ext cx="2749487"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a:t>Date</a:t>
            </a:r>
          </a:p>
        </p:txBody>
      </p:sp>
      <p:sp>
        <p:nvSpPr>
          <p:cNvPr id="62" name="Content Placeholder 9">
            <a:extLst>
              <a:ext uri="{FF2B5EF4-FFF2-40B4-BE49-F238E27FC236}">
                <a16:creationId xmlns="" xmlns:a16="http://schemas.microsoft.com/office/drawing/2014/main" id="{538EF49E-F473-564C-A9B2-C8A852CD3A4C}"/>
              </a:ext>
            </a:extLst>
          </p:cNvPr>
          <p:cNvSpPr>
            <a:spLocks noGrp="1"/>
          </p:cNvSpPr>
          <p:nvPr>
            <p:ph sz="quarter" idx="32" hasCustomPrompt="1"/>
          </p:nvPr>
        </p:nvSpPr>
        <p:spPr>
          <a:xfrm>
            <a:off x="4704138" y="4401858"/>
            <a:ext cx="2749487"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a:t>Title</a:t>
            </a:r>
          </a:p>
        </p:txBody>
      </p:sp>
      <p:sp>
        <p:nvSpPr>
          <p:cNvPr id="63" name="Content Placeholder 11">
            <a:extLst>
              <a:ext uri="{FF2B5EF4-FFF2-40B4-BE49-F238E27FC236}">
                <a16:creationId xmlns="" xmlns:a16="http://schemas.microsoft.com/office/drawing/2014/main" id="{2B7FBC51-D606-8D46-9B56-43EA19B0B8D9}"/>
              </a:ext>
            </a:extLst>
          </p:cNvPr>
          <p:cNvSpPr>
            <a:spLocks noGrp="1"/>
          </p:cNvSpPr>
          <p:nvPr>
            <p:ph sz="quarter" idx="33" hasCustomPrompt="1"/>
          </p:nvPr>
        </p:nvSpPr>
        <p:spPr>
          <a:xfrm>
            <a:off x="4704141" y="4660377"/>
            <a:ext cx="2749488" cy="680325"/>
          </a:xfrm>
        </p:spPr>
        <p:txBody>
          <a:bodyPr>
            <a:normAutofit/>
          </a:bodyPr>
          <a:lstStyle>
            <a:lvl1pPr marL="0" indent="0" algn="ctr">
              <a:lnSpc>
                <a:spcPct val="100000"/>
              </a:lnSpc>
              <a:buNone/>
              <a:defRPr sz="1200"/>
            </a:lvl1pPr>
          </a:lstStyle>
          <a:p>
            <a:pPr lvl="0"/>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a:t>
            </a:r>
            <a:endParaRPr lang="en-US"/>
          </a:p>
        </p:txBody>
      </p:sp>
      <p:sp>
        <p:nvSpPr>
          <p:cNvPr id="65" name="Content Placeholder 17">
            <a:extLst>
              <a:ext uri="{FF2B5EF4-FFF2-40B4-BE49-F238E27FC236}">
                <a16:creationId xmlns="" xmlns:a16="http://schemas.microsoft.com/office/drawing/2014/main" id="{76C54CE6-5FBD-4F41-B7E0-4C5FCF27A5A3}"/>
              </a:ext>
            </a:extLst>
          </p:cNvPr>
          <p:cNvSpPr>
            <a:spLocks noGrp="1"/>
          </p:cNvSpPr>
          <p:nvPr>
            <p:ph sz="quarter" idx="35" hasCustomPrompt="1"/>
          </p:nvPr>
        </p:nvSpPr>
        <p:spPr>
          <a:xfrm>
            <a:off x="8356910" y="3803755"/>
            <a:ext cx="2956957" cy="1713243"/>
          </a:xfrm>
          <a:ln w="88900">
            <a:solidFill>
              <a:srgbClr val="576BE3"/>
            </a:solidFill>
            <a:miter lim="800000"/>
          </a:ln>
        </p:spPr>
        <p:txBody>
          <a:bodyPr/>
          <a:lstStyle>
            <a:lvl1pPr marL="0" indent="0">
              <a:buNone/>
              <a:defRPr/>
            </a:lvl1pPr>
          </a:lstStyle>
          <a:p>
            <a:pPr lvl="0"/>
            <a:r>
              <a:rPr lang="en-US"/>
              <a:t> </a:t>
            </a:r>
          </a:p>
        </p:txBody>
      </p:sp>
      <p:sp>
        <p:nvSpPr>
          <p:cNvPr id="66" name="Content Placeholder 6">
            <a:extLst>
              <a:ext uri="{FF2B5EF4-FFF2-40B4-BE49-F238E27FC236}">
                <a16:creationId xmlns="" xmlns:a16="http://schemas.microsoft.com/office/drawing/2014/main" id="{A4D847F3-297B-2543-83C7-302329B18DEA}"/>
              </a:ext>
            </a:extLst>
          </p:cNvPr>
          <p:cNvSpPr>
            <a:spLocks noGrp="1"/>
          </p:cNvSpPr>
          <p:nvPr>
            <p:ph sz="quarter" idx="36" hasCustomPrompt="1"/>
          </p:nvPr>
        </p:nvSpPr>
        <p:spPr>
          <a:xfrm>
            <a:off x="8480610" y="4182401"/>
            <a:ext cx="2749487"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a:t>Date</a:t>
            </a:r>
          </a:p>
        </p:txBody>
      </p:sp>
      <p:sp>
        <p:nvSpPr>
          <p:cNvPr id="67" name="Content Placeholder 9">
            <a:extLst>
              <a:ext uri="{FF2B5EF4-FFF2-40B4-BE49-F238E27FC236}">
                <a16:creationId xmlns="" xmlns:a16="http://schemas.microsoft.com/office/drawing/2014/main" id="{2A6B737A-F5D8-424C-9503-4B1585A74A74}"/>
              </a:ext>
            </a:extLst>
          </p:cNvPr>
          <p:cNvSpPr>
            <a:spLocks noGrp="1"/>
          </p:cNvSpPr>
          <p:nvPr>
            <p:ph sz="quarter" idx="37" hasCustomPrompt="1"/>
          </p:nvPr>
        </p:nvSpPr>
        <p:spPr>
          <a:xfrm>
            <a:off x="8480610" y="4401858"/>
            <a:ext cx="2749487"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a:t>Title</a:t>
            </a:r>
          </a:p>
        </p:txBody>
      </p:sp>
      <p:sp>
        <p:nvSpPr>
          <p:cNvPr id="68" name="Content Placeholder 11">
            <a:extLst>
              <a:ext uri="{FF2B5EF4-FFF2-40B4-BE49-F238E27FC236}">
                <a16:creationId xmlns="" xmlns:a16="http://schemas.microsoft.com/office/drawing/2014/main" id="{472EB05F-9E77-8147-8232-36FBA0578BB5}"/>
              </a:ext>
            </a:extLst>
          </p:cNvPr>
          <p:cNvSpPr>
            <a:spLocks noGrp="1"/>
          </p:cNvSpPr>
          <p:nvPr>
            <p:ph sz="quarter" idx="38" hasCustomPrompt="1"/>
          </p:nvPr>
        </p:nvSpPr>
        <p:spPr>
          <a:xfrm>
            <a:off x="8480611" y="4660377"/>
            <a:ext cx="2749488" cy="680325"/>
          </a:xfrm>
        </p:spPr>
        <p:txBody>
          <a:bodyPr>
            <a:normAutofit/>
          </a:bodyPr>
          <a:lstStyle>
            <a:lvl1pPr marL="0" indent="0" algn="ctr">
              <a:lnSpc>
                <a:spcPct val="100000"/>
              </a:lnSpc>
              <a:buNone/>
              <a:defRPr sz="1200"/>
            </a:lvl1pPr>
          </a:lstStyle>
          <a:p>
            <a:pPr lvl="0"/>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a:t>
            </a:r>
            <a:endParaRPr lang="en-US"/>
          </a:p>
        </p:txBody>
      </p:sp>
    </p:spTree>
    <p:extLst>
      <p:ext uri="{BB962C8B-B14F-4D97-AF65-F5344CB8AC3E}">
        <p14:creationId xmlns:p14="http://schemas.microsoft.com/office/powerpoint/2010/main" val="3766954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bg>
      <p:bgPr>
        <a:gradFill>
          <a:gsLst>
            <a:gs pos="52000">
              <a:srgbClr val="D80E24"/>
            </a:gs>
            <a:gs pos="0">
              <a:schemeClr val="accent2"/>
            </a:gs>
            <a:gs pos="100000">
              <a:schemeClr val="accent4"/>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bg1"/>
                </a:solidFill>
              </a:defRPr>
            </a:lvl1pPr>
          </a:lstStyle>
          <a:p>
            <a:r>
              <a:rPr lang="vi-VN"/>
              <a:t>Main heading</a:t>
            </a:r>
            <a:endParaRPr lang="en-US"/>
          </a:p>
        </p:txBody>
      </p:sp>
      <p:sp>
        <p:nvSpPr>
          <p:cNvPr id="7" name="Content Placeholder 6">
            <a:extLst>
              <a:ext uri="{FF2B5EF4-FFF2-40B4-BE49-F238E27FC236}">
                <a16:creationId xmlns=""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a:t>Sub-Heading Here</a:t>
            </a:r>
          </a:p>
        </p:txBody>
      </p:sp>
      <p:sp>
        <p:nvSpPr>
          <p:cNvPr id="5" name="Text Placeholder 5">
            <a:extLst>
              <a:ext uri="{FF2B5EF4-FFF2-40B4-BE49-F238E27FC236}">
                <a16:creationId xmlns="" xmlns:a16="http://schemas.microsoft.com/office/drawing/2014/main" id="{F6574E08-8A8E-9A4C-8F7F-D947A2E4BE72}"/>
              </a:ext>
            </a:extLst>
          </p:cNvPr>
          <p:cNvSpPr>
            <a:spLocks noGrp="1"/>
          </p:cNvSpPr>
          <p:nvPr>
            <p:ph type="body" sz="quarter" idx="11"/>
          </p:nvPr>
        </p:nvSpPr>
        <p:spPr>
          <a:xfrm>
            <a:off x="838404" y="2015421"/>
            <a:ext cx="5411788" cy="4284662"/>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269740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gradFill>
          <a:gsLst>
            <a:gs pos="52000">
              <a:srgbClr val="D80E24"/>
            </a:gs>
            <a:gs pos="0">
              <a:schemeClr val="accent2"/>
            </a:gs>
            <a:gs pos="100000">
              <a:schemeClr val="accent4"/>
            </a:gs>
          </a:gsLst>
          <a:lin ang="0" scaled="0"/>
        </a:grad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 xmlns:a16="http://schemas.microsoft.com/office/drawing/2014/main" id="{CCD0D239-06F4-4D41-851A-CE0DA02ED2DC}"/>
              </a:ext>
            </a:extLst>
          </p:cNvPr>
          <p:cNvSpPr>
            <a:spLocks noGrp="1"/>
          </p:cNvSpPr>
          <p:nvPr>
            <p:ph sz="quarter" idx="29" hasCustomPrompt="1"/>
          </p:nvPr>
        </p:nvSpPr>
        <p:spPr>
          <a:xfrm>
            <a:off x="8552984" y="2057076"/>
            <a:ext cx="2800815" cy="1413579"/>
          </a:xfrm>
          <a:noFill/>
          <a:ln w="88900">
            <a:solidFill>
              <a:schemeClr val="bg1"/>
            </a:solidFill>
            <a:miter lim="800000"/>
          </a:ln>
        </p:spPr>
        <p:txBody>
          <a:bodyPr/>
          <a:lstStyle>
            <a:lvl1pPr marL="0" indent="0">
              <a:buNone/>
              <a:defRPr/>
            </a:lvl1pPr>
          </a:lstStyle>
          <a:p>
            <a:pPr lvl="0"/>
            <a:r>
              <a:rPr lang="en-US"/>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bg1"/>
                </a:solidFill>
              </a:defRPr>
            </a:lvl1pPr>
          </a:lstStyle>
          <a:p>
            <a:r>
              <a:rPr lang="vi-VN"/>
              <a:t>Main heading</a:t>
            </a:r>
            <a:endParaRPr lang="en-US"/>
          </a:p>
        </p:txBody>
      </p:sp>
      <p:sp>
        <p:nvSpPr>
          <p:cNvPr id="7" name="Content Placeholder 6">
            <a:extLst>
              <a:ext uri="{FF2B5EF4-FFF2-40B4-BE49-F238E27FC236}">
                <a16:creationId xmlns=""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a:t>Sub-Heading Here</a:t>
            </a:r>
          </a:p>
        </p:txBody>
      </p:sp>
      <p:sp>
        <p:nvSpPr>
          <p:cNvPr id="56" name="Content Placeholder 6">
            <a:extLst>
              <a:ext uri="{FF2B5EF4-FFF2-40B4-BE49-F238E27FC236}">
                <a16:creationId xmlns="" xmlns:a16="http://schemas.microsoft.com/office/drawing/2014/main"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a:t>statistics and key messages here</a:t>
            </a:r>
          </a:p>
        </p:txBody>
      </p:sp>
      <p:sp>
        <p:nvSpPr>
          <p:cNvPr id="8" name="Text Placeholder 5">
            <a:extLst>
              <a:ext uri="{FF2B5EF4-FFF2-40B4-BE49-F238E27FC236}">
                <a16:creationId xmlns="" xmlns:a16="http://schemas.microsoft.com/office/drawing/2014/main" id="{A9F0A15B-8EC0-1643-A511-4C7ABB1570FA}"/>
              </a:ext>
            </a:extLst>
          </p:cNvPr>
          <p:cNvSpPr>
            <a:spLocks noGrp="1"/>
          </p:cNvSpPr>
          <p:nvPr>
            <p:ph type="body" sz="quarter" idx="11"/>
          </p:nvPr>
        </p:nvSpPr>
        <p:spPr>
          <a:xfrm>
            <a:off x="838404" y="2015421"/>
            <a:ext cx="5411788" cy="4284662"/>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108288954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0000" tIns="45720" rIns="91440" bIns="45720" rtlCol="0" anchor="t">
            <a:normAutofit/>
          </a:bodyPr>
          <a:lstStyle/>
          <a:p>
            <a:pPr lvl="0" algn="ctr"/>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r>
              <a:rPr lang="en-US" dirty="0" err="1">
                <a:solidFill>
                  <a:schemeClr val="bg1">
                    <a:lumMod val="50000"/>
                  </a:schemeClr>
                </a:solidFill>
              </a:rPr>
              <a:t>Xxth</a:t>
            </a:r>
            <a:r>
              <a:rPr lang="en-US" dirty="0">
                <a:solidFill>
                  <a:schemeClr val="bg1">
                    <a:lumMod val="50000"/>
                  </a:schemeClr>
                </a:solidFill>
              </a:rPr>
              <a:t> Month </a:t>
            </a:r>
            <a:r>
              <a:rPr lang="en-US" dirty="0"/>
              <a:t>Year</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930DC-47CF-4021-AC85-F81423F4F187}" type="slidenum">
              <a:rPr lang="en-US" smtClean="0"/>
              <a:t>‹#›</a:t>
            </a:fld>
            <a:endParaRPr lang="en-US" dirty="0"/>
          </a:p>
        </p:txBody>
      </p:sp>
    </p:spTree>
    <p:extLst>
      <p:ext uri="{BB962C8B-B14F-4D97-AF65-F5344CB8AC3E}">
        <p14:creationId xmlns:p14="http://schemas.microsoft.com/office/powerpoint/2010/main" val="2966865759"/>
      </p:ext>
    </p:extLst>
  </p:cSld>
  <p:clrMap bg1="lt1" tx1="dk1" bg2="lt2" tx2="dk2" accent1="accent1" accent2="accent2" accent3="accent3" accent4="accent4" accent5="accent5" accent6="accent6" hlink="hlink" folHlink="folHlink"/>
  <p:sldLayoutIdLst>
    <p:sldLayoutId id="2147483661" r:id="rId1"/>
    <p:sldLayoutId id="2147483715" r:id="rId2"/>
    <p:sldLayoutId id="2147483716" r:id="rId3"/>
    <p:sldLayoutId id="2147483672" r:id="rId4"/>
    <p:sldLayoutId id="2147483694" r:id="rId5"/>
    <p:sldLayoutId id="2147483695" r:id="rId6"/>
    <p:sldLayoutId id="2147483696" r:id="rId7"/>
    <p:sldLayoutId id="2147483697" r:id="rId8"/>
    <p:sldLayoutId id="2147483698" r:id="rId9"/>
    <p:sldLayoutId id="2147483700" r:id="rId10"/>
    <p:sldLayoutId id="2147483699" r:id="rId11"/>
    <p:sldLayoutId id="2147483713" r:id="rId12"/>
    <p:sldLayoutId id="2147483717" r:id="rId13"/>
    <p:sldLayoutId id="2147483701" r:id="rId14"/>
    <p:sldLayoutId id="2147483702" r:id="rId15"/>
    <p:sldLayoutId id="2147483703" r:id="rId16"/>
    <p:sldLayoutId id="2147483704" r:id="rId17"/>
    <p:sldLayoutId id="2147483692" r:id="rId18"/>
    <p:sldLayoutId id="2147483671" r:id="rId19"/>
    <p:sldLayoutId id="2147483676"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90" r:id="rId29"/>
    <p:sldLayoutId id="2147483706" r:id="rId30"/>
    <p:sldLayoutId id="2147483705" r:id="rId31"/>
    <p:sldLayoutId id="2147483707" r:id="rId32"/>
    <p:sldLayoutId id="2147483708" r:id="rId33"/>
    <p:sldLayoutId id="2147483709" r:id="rId34"/>
    <p:sldLayoutId id="2147483710" r:id="rId35"/>
    <p:sldLayoutId id="2147483711" r:id="rId36"/>
    <p:sldLayoutId id="2147483712" r:id="rId37"/>
    <p:sldLayoutId id="2147483719" r:id="rId38"/>
    <p:sldLayoutId id="2147483721" r:id="rId39"/>
  </p:sldLayoutIdLst>
  <p:txStyles>
    <p:titleStyle>
      <a:lvl1pPr algn="l" defTabSz="914400" rtl="0" eaLnBrk="1" latinLnBrk="0" hangingPunct="1">
        <a:lnSpc>
          <a:spcPct val="90000"/>
        </a:lnSpc>
        <a:spcBef>
          <a:spcPct val="0"/>
        </a:spcBef>
        <a:buNone/>
        <a:defRPr lang="en-US" sz="3200" b="1" i="0" kern="1200" dirty="0" smtClean="0">
          <a:solidFill>
            <a:srgbClr val="E30613"/>
          </a:solidFill>
          <a:latin typeface="Arial" panose="020B0604020202020204" pitchFamily="34" charset="0"/>
          <a:ea typeface="Arial" panose="020B0604020202020204" pitchFamily="34" charset="0"/>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4"/>
        </a:buClr>
        <a:buSzPct val="120000"/>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LucidaGrande"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LucidaGrande" charset="0"/>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buClr>
          <a:schemeClr val="tx1">
            <a:lumMod val="50000"/>
            <a:lumOff val="50000"/>
          </a:schemeClr>
        </a:buClr>
        <a:buFont typeface="LucidaGrande" charset="0"/>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8.xml"/><Relationship Id="rId1" Type="http://schemas.openxmlformats.org/officeDocument/2006/relationships/themeOverride" Target="../theme/themeOverride1.xml"/><Relationship Id="rId5" Type="http://schemas.openxmlformats.org/officeDocument/2006/relationships/image" Target="../media/image41.png"/><Relationship Id="rId4" Type="http://schemas.openxmlformats.org/officeDocument/2006/relationships/image" Target="../media/image6.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8.xml"/><Relationship Id="rId1" Type="http://schemas.openxmlformats.org/officeDocument/2006/relationships/themeOverride" Target="../theme/themeOverride2.xml"/><Relationship Id="rId4" Type="http://schemas.openxmlformats.org/officeDocument/2006/relationships/image" Target="../media/image6.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8.xml"/><Relationship Id="rId1" Type="http://schemas.openxmlformats.org/officeDocument/2006/relationships/themeOverride" Target="../theme/themeOverride3.xml"/><Relationship Id="rId4" Type="http://schemas.openxmlformats.org/officeDocument/2006/relationships/image" Target="../media/image6.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8.xml"/><Relationship Id="rId1" Type="http://schemas.openxmlformats.org/officeDocument/2006/relationships/themeOverride" Target="../theme/themeOverride4.xml"/><Relationship Id="rId4" Type="http://schemas.openxmlformats.org/officeDocument/2006/relationships/image" Target="../media/image6.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9.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C861DC5A-9436-9147-AA89-04F2352DD26A}"/>
              </a:ext>
            </a:extLst>
          </p:cNvPr>
          <p:cNvSpPr>
            <a:spLocks noGrp="1"/>
          </p:cNvSpPr>
          <p:nvPr>
            <p:ph type="ctrTitle"/>
          </p:nvPr>
        </p:nvSpPr>
        <p:spPr/>
        <p:txBody>
          <a:bodyPr/>
          <a:lstStyle/>
          <a:p>
            <a:r>
              <a:rPr lang="en-US" dirty="0" smtClean="0"/>
              <a:t>What is UI Automation</a:t>
            </a:r>
            <a:endParaRPr lang="en-US" dirty="0"/>
          </a:p>
        </p:txBody>
      </p:sp>
      <p:sp>
        <p:nvSpPr>
          <p:cNvPr id="6" name="Subtitle 5">
            <a:extLst>
              <a:ext uri="{FF2B5EF4-FFF2-40B4-BE49-F238E27FC236}">
                <a16:creationId xmlns="" xmlns:a16="http://schemas.microsoft.com/office/drawing/2014/main" id="{97BC1658-C67D-1C43-9A77-1B8807F545CB}"/>
              </a:ext>
            </a:extLst>
          </p:cNvPr>
          <p:cNvSpPr>
            <a:spLocks noGrp="1"/>
          </p:cNvSpPr>
          <p:nvPr>
            <p:ph type="subTitle" idx="1"/>
          </p:nvPr>
        </p:nvSpPr>
        <p:spPr/>
        <p:txBody>
          <a:bodyPr>
            <a:normAutofit fontScale="92500" lnSpcReduction="20000"/>
          </a:bodyPr>
          <a:lstStyle/>
          <a:p>
            <a:r>
              <a:rPr lang="en-US" dirty="0" smtClean="0"/>
              <a:t>Jul21,  2021</a:t>
            </a:r>
            <a:endParaRPr lang="en-US" dirty="0"/>
          </a:p>
        </p:txBody>
      </p:sp>
      <p:sp>
        <p:nvSpPr>
          <p:cNvPr id="3" name="Content Placeholder 2"/>
          <p:cNvSpPr>
            <a:spLocks noGrp="1"/>
          </p:cNvSpPr>
          <p:nvPr>
            <p:ph sz="quarter" idx="10"/>
          </p:nvPr>
        </p:nvSpPr>
        <p:spPr/>
        <p:txBody>
          <a:bodyPr/>
          <a:lstStyle/>
          <a:p>
            <a:r>
              <a:rPr lang="en-US" dirty="0" smtClean="0"/>
              <a:t>Thach Hoang</a:t>
            </a:r>
            <a:endParaRPr lang="en-US" dirty="0"/>
          </a:p>
        </p:txBody>
      </p:sp>
    </p:spTree>
    <p:extLst>
      <p:ext uri="{BB962C8B-B14F-4D97-AF65-F5344CB8AC3E}">
        <p14:creationId xmlns:p14="http://schemas.microsoft.com/office/powerpoint/2010/main" val="30366425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UI Test Automation </a:t>
            </a:r>
            <a:r>
              <a:rPr lang="en-US" dirty="0" smtClean="0"/>
              <a:t>Tools</a:t>
            </a:r>
            <a:r>
              <a:rPr lang="en-US" dirty="0"/>
              <a:t/>
            </a:r>
            <a:br>
              <a:rPr lang="en-US" dirty="0"/>
            </a:br>
            <a:endParaRPr lang="en-US" dirty="0"/>
          </a:p>
        </p:txBody>
      </p:sp>
      <p:pic>
        <p:nvPicPr>
          <p:cNvPr id="4" name="Picture 3"/>
          <p:cNvPicPr>
            <a:picLocks noChangeAspect="1"/>
          </p:cNvPicPr>
          <p:nvPr/>
        </p:nvPicPr>
        <p:blipFill>
          <a:blip r:embed="rId3"/>
          <a:stretch>
            <a:fillRect/>
          </a:stretch>
        </p:blipFill>
        <p:spPr>
          <a:xfrm>
            <a:off x="1279452" y="1286097"/>
            <a:ext cx="1298309" cy="1347386"/>
          </a:xfrm>
          <a:prstGeom prst="rect">
            <a:avLst/>
          </a:prstGeom>
        </p:spPr>
      </p:pic>
      <p:pic>
        <p:nvPicPr>
          <p:cNvPr id="5" name="Picture 4"/>
          <p:cNvPicPr>
            <a:picLocks noChangeAspect="1"/>
          </p:cNvPicPr>
          <p:nvPr/>
        </p:nvPicPr>
        <p:blipFill>
          <a:blip r:embed="rId4"/>
          <a:stretch>
            <a:fillRect/>
          </a:stretch>
        </p:blipFill>
        <p:spPr>
          <a:xfrm>
            <a:off x="3899971" y="1103925"/>
            <a:ext cx="3296175" cy="1654898"/>
          </a:xfrm>
          <a:prstGeom prst="rect">
            <a:avLst/>
          </a:prstGeom>
        </p:spPr>
      </p:pic>
      <p:pic>
        <p:nvPicPr>
          <p:cNvPr id="6" name="Picture 5"/>
          <p:cNvPicPr>
            <a:picLocks noChangeAspect="1"/>
          </p:cNvPicPr>
          <p:nvPr/>
        </p:nvPicPr>
        <p:blipFill>
          <a:blip r:embed="rId5"/>
          <a:stretch>
            <a:fillRect/>
          </a:stretch>
        </p:blipFill>
        <p:spPr>
          <a:xfrm>
            <a:off x="8668180" y="1112609"/>
            <a:ext cx="1468829" cy="1520874"/>
          </a:xfrm>
          <a:prstGeom prst="rect">
            <a:avLst/>
          </a:prstGeom>
        </p:spPr>
      </p:pic>
      <p:pic>
        <p:nvPicPr>
          <p:cNvPr id="7" name="Picture 6"/>
          <p:cNvPicPr>
            <a:picLocks noChangeAspect="1"/>
          </p:cNvPicPr>
          <p:nvPr/>
        </p:nvPicPr>
        <p:blipFill>
          <a:blip r:embed="rId6"/>
          <a:stretch>
            <a:fillRect/>
          </a:stretch>
        </p:blipFill>
        <p:spPr>
          <a:xfrm>
            <a:off x="629457" y="3104129"/>
            <a:ext cx="3066184" cy="1297209"/>
          </a:xfrm>
          <a:prstGeom prst="rect">
            <a:avLst/>
          </a:prstGeom>
        </p:spPr>
      </p:pic>
      <p:pic>
        <p:nvPicPr>
          <p:cNvPr id="8" name="Picture 7"/>
          <p:cNvPicPr>
            <a:picLocks noChangeAspect="1"/>
          </p:cNvPicPr>
          <p:nvPr/>
        </p:nvPicPr>
        <p:blipFill>
          <a:blip r:embed="rId7"/>
          <a:stretch>
            <a:fillRect/>
          </a:stretch>
        </p:blipFill>
        <p:spPr>
          <a:xfrm>
            <a:off x="4957590" y="2927290"/>
            <a:ext cx="4005778" cy="1169050"/>
          </a:xfrm>
          <a:prstGeom prst="rect">
            <a:avLst/>
          </a:prstGeom>
        </p:spPr>
      </p:pic>
      <p:pic>
        <p:nvPicPr>
          <p:cNvPr id="9" name="Picture 8"/>
          <p:cNvPicPr>
            <a:picLocks noChangeAspect="1"/>
          </p:cNvPicPr>
          <p:nvPr/>
        </p:nvPicPr>
        <p:blipFill>
          <a:blip r:embed="rId8"/>
          <a:stretch>
            <a:fillRect/>
          </a:stretch>
        </p:blipFill>
        <p:spPr>
          <a:xfrm>
            <a:off x="424550" y="4918810"/>
            <a:ext cx="3673725" cy="1024114"/>
          </a:xfrm>
          <a:prstGeom prst="rect">
            <a:avLst/>
          </a:prstGeom>
        </p:spPr>
      </p:pic>
      <p:pic>
        <p:nvPicPr>
          <p:cNvPr id="10" name="Picture 9"/>
          <p:cNvPicPr>
            <a:picLocks noChangeAspect="1"/>
          </p:cNvPicPr>
          <p:nvPr/>
        </p:nvPicPr>
        <p:blipFill>
          <a:blip r:embed="rId9"/>
          <a:stretch>
            <a:fillRect/>
          </a:stretch>
        </p:blipFill>
        <p:spPr>
          <a:xfrm>
            <a:off x="4326529" y="4493725"/>
            <a:ext cx="1769471" cy="1874283"/>
          </a:xfrm>
          <a:prstGeom prst="rect">
            <a:avLst/>
          </a:prstGeom>
        </p:spPr>
      </p:pic>
      <p:pic>
        <p:nvPicPr>
          <p:cNvPr id="11" name="Picture 10"/>
          <p:cNvPicPr>
            <a:picLocks noChangeAspect="1"/>
          </p:cNvPicPr>
          <p:nvPr/>
        </p:nvPicPr>
        <p:blipFill>
          <a:blip r:embed="rId10"/>
          <a:stretch>
            <a:fillRect/>
          </a:stretch>
        </p:blipFill>
        <p:spPr>
          <a:xfrm>
            <a:off x="6614753" y="4918810"/>
            <a:ext cx="2237879" cy="1024114"/>
          </a:xfrm>
          <a:prstGeom prst="rect">
            <a:avLst/>
          </a:prstGeom>
        </p:spPr>
      </p:pic>
      <p:pic>
        <p:nvPicPr>
          <p:cNvPr id="13" name="Picture 12"/>
          <p:cNvPicPr>
            <a:picLocks noChangeAspect="1"/>
          </p:cNvPicPr>
          <p:nvPr/>
        </p:nvPicPr>
        <p:blipFill>
          <a:blip r:embed="rId11"/>
          <a:stretch>
            <a:fillRect/>
          </a:stretch>
        </p:blipFill>
        <p:spPr>
          <a:xfrm>
            <a:off x="9744592" y="4687916"/>
            <a:ext cx="1362075" cy="1485900"/>
          </a:xfrm>
          <a:prstGeom prst="rect">
            <a:avLst/>
          </a:prstGeom>
        </p:spPr>
      </p:pic>
    </p:spTree>
    <p:extLst>
      <p:ext uri="{BB962C8B-B14F-4D97-AF65-F5344CB8AC3E}">
        <p14:creationId xmlns:p14="http://schemas.microsoft.com/office/powerpoint/2010/main" val="3659541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Selenium</a:t>
            </a:r>
          </a:p>
        </p:txBody>
      </p:sp>
      <p:pic>
        <p:nvPicPr>
          <p:cNvPr id="4" name="Picture 3"/>
          <p:cNvPicPr>
            <a:picLocks noChangeAspect="1"/>
          </p:cNvPicPr>
          <p:nvPr/>
        </p:nvPicPr>
        <p:blipFill>
          <a:blip r:embed="rId3"/>
          <a:stretch>
            <a:fillRect/>
          </a:stretch>
        </p:blipFill>
        <p:spPr>
          <a:xfrm>
            <a:off x="1491753" y="1237677"/>
            <a:ext cx="7564112" cy="5049844"/>
          </a:xfrm>
          <a:prstGeom prst="rect">
            <a:avLst/>
          </a:prstGeom>
        </p:spPr>
      </p:pic>
    </p:spTree>
    <p:extLst>
      <p:ext uri="{BB962C8B-B14F-4D97-AF65-F5344CB8AC3E}">
        <p14:creationId xmlns:p14="http://schemas.microsoft.com/office/powerpoint/2010/main" val="597880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Selenium RC</a:t>
            </a:r>
            <a:endParaRPr lang="en-US" dirty="0"/>
          </a:p>
        </p:txBody>
      </p:sp>
      <p:pic>
        <p:nvPicPr>
          <p:cNvPr id="4" name="Picture 3"/>
          <p:cNvPicPr>
            <a:picLocks noChangeAspect="1"/>
          </p:cNvPicPr>
          <p:nvPr/>
        </p:nvPicPr>
        <p:blipFill>
          <a:blip r:embed="rId3"/>
          <a:stretch>
            <a:fillRect/>
          </a:stretch>
        </p:blipFill>
        <p:spPr>
          <a:xfrm>
            <a:off x="1894901" y="1299136"/>
            <a:ext cx="8777460" cy="5140108"/>
          </a:xfrm>
          <a:prstGeom prst="rect">
            <a:avLst/>
          </a:prstGeom>
        </p:spPr>
      </p:pic>
    </p:spTree>
    <p:extLst>
      <p:ext uri="{BB962C8B-B14F-4D97-AF65-F5344CB8AC3E}">
        <p14:creationId xmlns:p14="http://schemas.microsoft.com/office/powerpoint/2010/main" val="3839969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Selenium WebDriver (JSON Wire protocol)</a:t>
            </a:r>
            <a:endParaRPr lang="en-US" dirty="0"/>
          </a:p>
        </p:txBody>
      </p:sp>
      <p:pic>
        <p:nvPicPr>
          <p:cNvPr id="7" name="Picture 6"/>
          <p:cNvPicPr>
            <a:picLocks noChangeAspect="1"/>
          </p:cNvPicPr>
          <p:nvPr/>
        </p:nvPicPr>
        <p:blipFill>
          <a:blip r:embed="rId3"/>
          <a:stretch>
            <a:fillRect/>
          </a:stretch>
        </p:blipFill>
        <p:spPr>
          <a:xfrm>
            <a:off x="976140" y="1128595"/>
            <a:ext cx="10239719" cy="5301093"/>
          </a:xfrm>
          <a:prstGeom prst="rect">
            <a:avLst/>
          </a:prstGeom>
        </p:spPr>
      </p:pic>
    </p:spTree>
    <p:extLst>
      <p:ext uri="{BB962C8B-B14F-4D97-AF65-F5344CB8AC3E}">
        <p14:creationId xmlns:p14="http://schemas.microsoft.com/office/powerpoint/2010/main" val="29551075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Selenium </a:t>
            </a:r>
            <a:r>
              <a:rPr lang="en-US" dirty="0" smtClean="0"/>
              <a:t>WebDriver (W3C protocol)</a:t>
            </a:r>
            <a:endParaRPr lang="en-US" dirty="0"/>
          </a:p>
        </p:txBody>
      </p:sp>
      <p:pic>
        <p:nvPicPr>
          <p:cNvPr id="4" name="Picture 3"/>
          <p:cNvPicPr>
            <a:picLocks noChangeAspect="1"/>
          </p:cNvPicPr>
          <p:nvPr/>
        </p:nvPicPr>
        <p:blipFill>
          <a:blip r:embed="rId3"/>
          <a:stretch>
            <a:fillRect/>
          </a:stretch>
        </p:blipFill>
        <p:spPr>
          <a:xfrm>
            <a:off x="980344" y="1145754"/>
            <a:ext cx="10678093" cy="5266063"/>
          </a:xfrm>
          <a:prstGeom prst="rect">
            <a:avLst/>
          </a:prstGeom>
        </p:spPr>
      </p:pic>
    </p:spTree>
    <p:extLst>
      <p:ext uri="{BB962C8B-B14F-4D97-AF65-F5344CB8AC3E}">
        <p14:creationId xmlns:p14="http://schemas.microsoft.com/office/powerpoint/2010/main" val="855007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Json</a:t>
            </a:r>
            <a:r>
              <a:rPr lang="en-US" dirty="0" smtClean="0"/>
              <a:t> wire - Find Element</a:t>
            </a:r>
            <a:endParaRPr lang="en-US" dirty="0"/>
          </a:p>
        </p:txBody>
      </p:sp>
      <p:sp>
        <p:nvSpPr>
          <p:cNvPr id="5" name="Google Shape;817;p158"/>
          <p:cNvSpPr txBox="1"/>
          <p:nvPr/>
        </p:nvSpPr>
        <p:spPr>
          <a:xfrm>
            <a:off x="838200" y="1164920"/>
            <a:ext cx="10354009" cy="5511451"/>
          </a:xfrm>
          <a:prstGeom prst="rect">
            <a:avLst/>
          </a:prstGeom>
          <a:noFill/>
          <a:ln>
            <a:noFill/>
          </a:ln>
        </p:spPr>
        <p:txBody>
          <a:bodyPr spcFirstLastPara="1" wrap="square" lIns="90000" tIns="45000" rIns="90000" bIns="45000" anchor="t" anchorCtr="0">
            <a:noAutofit/>
          </a:bodyPr>
          <a:lstStyle/>
          <a:p>
            <a:r>
              <a:rPr lang="en-US" sz="2000" dirty="0" err="1" smtClean="0">
                <a:latin typeface="Comic Sans MS" panose="030F0702030302020204" pitchFamily="66" charset="0"/>
              </a:rPr>
              <a:t>driver.find_element</a:t>
            </a:r>
            <a:r>
              <a:rPr lang="en-US" sz="2000" dirty="0" smtClean="0">
                <a:latin typeface="Comic Sans MS" panose="030F0702030302020204" pitchFamily="66" charset="0"/>
              </a:rPr>
              <a:t>(</a:t>
            </a:r>
            <a:r>
              <a:rPr lang="en-US" sz="2000" dirty="0" err="1" smtClean="0">
                <a:latin typeface="Comic Sans MS" panose="030F0702030302020204" pitchFamily="66" charset="0"/>
              </a:rPr>
              <a:t>By.CSS_SELECTOR</a:t>
            </a:r>
            <a:r>
              <a:rPr lang="en-US" sz="2000" dirty="0">
                <a:latin typeface="Comic Sans MS" panose="030F0702030302020204" pitchFamily="66" charset="0"/>
              </a:rPr>
              <a:t>, </a:t>
            </a:r>
            <a:r>
              <a:rPr lang="en-US" sz="2000" dirty="0" smtClean="0">
                <a:latin typeface="Comic Sans MS" panose="030F0702030302020204" pitchFamily="66" charset="0"/>
              </a:rPr>
              <a:t>'</a:t>
            </a:r>
            <a:r>
              <a:rPr lang="en-US" sz="2000" dirty="0" err="1" smtClean="0">
                <a:latin typeface="Comic Sans MS" panose="030F0702030302020204" pitchFamily="66" charset="0"/>
                <a:sym typeface="Arial"/>
              </a:rPr>
              <a:t>input#email_create</a:t>
            </a:r>
            <a:r>
              <a:rPr lang="en-US" sz="2000" dirty="0" smtClean="0">
                <a:latin typeface="Comic Sans MS" panose="030F0702030302020204" pitchFamily="66" charset="0"/>
                <a:sym typeface="Arial"/>
              </a:rPr>
              <a:t> </a:t>
            </a:r>
            <a:r>
              <a:rPr lang="en-US" sz="2000" dirty="0">
                <a:latin typeface="Comic Sans MS" panose="030F0702030302020204" pitchFamily="66" charset="0"/>
              </a:rPr>
              <a:t>')</a:t>
            </a:r>
          </a:p>
          <a:p>
            <a:pPr marL="342900" marR="0" lvl="0" indent="-342900" algn="l" rtl="0">
              <a:spcBef>
                <a:spcPts val="0"/>
              </a:spcBef>
              <a:spcAft>
                <a:spcPts val="0"/>
              </a:spcAft>
              <a:buFont typeface="Symbol" panose="05050102010706020507" pitchFamily="18" charset="2"/>
              <a:buChar char="Þ"/>
            </a:pPr>
            <a:r>
              <a:rPr lang="en-US" sz="2000" b="0" strike="noStrike" dirty="0" err="1" smtClean="0">
                <a:latin typeface="Arial"/>
                <a:ea typeface="Arial"/>
                <a:cs typeface="Arial"/>
                <a:sym typeface="Arial"/>
              </a:rPr>
              <a:t>Command.FIND_ELEMENT</a:t>
            </a:r>
            <a:r>
              <a:rPr lang="en-US" sz="2000" b="0" strike="noStrike" dirty="0" smtClean="0">
                <a:latin typeface="Arial"/>
                <a:ea typeface="Arial"/>
                <a:cs typeface="Arial"/>
                <a:sym typeface="Arial"/>
              </a:rPr>
              <a:t>: (</a:t>
            </a:r>
            <a:r>
              <a:rPr lang="en-US" sz="2000" b="0" strike="noStrike" dirty="0">
                <a:latin typeface="Arial"/>
                <a:ea typeface="Arial"/>
                <a:cs typeface="Arial"/>
                <a:sym typeface="Arial"/>
              </a:rPr>
              <a:t>'</a:t>
            </a:r>
            <a:r>
              <a:rPr lang="en-US" sz="2000" b="1" strike="noStrike" dirty="0">
                <a:solidFill>
                  <a:srgbClr val="FF3333"/>
                </a:solidFill>
                <a:latin typeface="Arial"/>
                <a:ea typeface="Arial"/>
                <a:cs typeface="Arial"/>
                <a:sym typeface="Arial"/>
              </a:rPr>
              <a:t>POST</a:t>
            </a:r>
            <a:r>
              <a:rPr lang="en-US" sz="2000" b="0" strike="noStrike" dirty="0">
                <a:latin typeface="Arial"/>
                <a:ea typeface="Arial"/>
                <a:cs typeface="Arial"/>
                <a:sym typeface="Arial"/>
              </a:rPr>
              <a:t>', '</a:t>
            </a:r>
            <a:r>
              <a:rPr lang="en-US" sz="2000" b="1" strike="noStrike" dirty="0">
                <a:solidFill>
                  <a:srgbClr val="669900"/>
                </a:solidFill>
                <a:latin typeface="Arial"/>
                <a:ea typeface="Arial"/>
                <a:cs typeface="Arial"/>
                <a:sym typeface="Arial"/>
              </a:rPr>
              <a:t>/session/$</a:t>
            </a:r>
            <a:r>
              <a:rPr lang="en-US" sz="2000" b="1" strike="noStrike" dirty="0" err="1">
                <a:solidFill>
                  <a:srgbClr val="669900"/>
                </a:solidFill>
                <a:latin typeface="Arial"/>
                <a:ea typeface="Arial"/>
                <a:cs typeface="Arial"/>
                <a:sym typeface="Arial"/>
              </a:rPr>
              <a:t>sessionId</a:t>
            </a:r>
            <a:r>
              <a:rPr lang="en-US" sz="2000" b="1" strike="noStrike" dirty="0">
                <a:solidFill>
                  <a:srgbClr val="669900"/>
                </a:solidFill>
                <a:latin typeface="Arial"/>
                <a:ea typeface="Arial"/>
                <a:cs typeface="Arial"/>
                <a:sym typeface="Arial"/>
              </a:rPr>
              <a:t>/element</a:t>
            </a:r>
            <a:r>
              <a:rPr lang="en-US" sz="2000" b="0" strike="noStrike" dirty="0">
                <a:latin typeface="Arial"/>
                <a:ea typeface="Arial"/>
                <a:cs typeface="Arial"/>
                <a:sym typeface="Arial"/>
              </a:rPr>
              <a:t>')</a:t>
            </a:r>
            <a:endParaRPr sz="2000" b="0" strike="noStrike" dirty="0">
              <a:latin typeface="Arial"/>
              <a:ea typeface="Arial"/>
              <a:cs typeface="Arial"/>
              <a:sym typeface="Arial"/>
            </a:endParaRPr>
          </a:p>
          <a:p>
            <a:pPr marL="0" marR="0" lvl="0" indent="0" algn="l" rtl="0">
              <a:spcBef>
                <a:spcPts val="0"/>
              </a:spcBef>
              <a:spcAft>
                <a:spcPts val="0"/>
              </a:spcAft>
              <a:buNone/>
            </a:pPr>
            <a:endParaRPr sz="2400" b="0" strike="noStrike" dirty="0">
              <a:latin typeface="Arial"/>
              <a:ea typeface="Arial"/>
              <a:cs typeface="Arial"/>
              <a:sym typeface="Arial"/>
            </a:endParaRPr>
          </a:p>
          <a:p>
            <a:pPr marL="0" marR="0" lvl="0" indent="0" algn="l" rtl="0">
              <a:spcBef>
                <a:spcPts val="0"/>
              </a:spcBef>
              <a:spcAft>
                <a:spcPts val="0"/>
              </a:spcAft>
              <a:buNone/>
            </a:pPr>
            <a:r>
              <a:rPr lang="en-US" sz="2400" b="1" u="sng" strike="noStrike" dirty="0">
                <a:latin typeface="Arial"/>
                <a:ea typeface="Arial"/>
                <a:cs typeface="Arial"/>
                <a:sym typeface="Arial"/>
              </a:rPr>
              <a:t>Request data</a:t>
            </a:r>
            <a:endParaRPr sz="2400" b="1" u="sng" strike="noStrike" dirty="0">
              <a:latin typeface="Arial"/>
              <a:ea typeface="Arial"/>
              <a:cs typeface="Arial"/>
              <a:sym typeface="Arial"/>
            </a:endParaRPr>
          </a:p>
          <a:p>
            <a:pPr marL="0" marR="0" lvl="0" indent="0" algn="l" rtl="0">
              <a:spcBef>
                <a:spcPts val="0"/>
              </a:spcBef>
              <a:spcAft>
                <a:spcPts val="0"/>
              </a:spcAft>
              <a:buNone/>
            </a:pPr>
            <a:r>
              <a:rPr lang="en-US" sz="2000" dirty="0">
                <a:latin typeface="Comic Sans MS" panose="030F0702030302020204" pitchFamily="66" charset="0"/>
                <a:sym typeface="Arial"/>
              </a:rPr>
              <a:t>{"value": "</a:t>
            </a:r>
            <a:r>
              <a:rPr lang="en-US" sz="2000" dirty="0" err="1">
                <a:latin typeface="Comic Sans MS" panose="030F0702030302020204" pitchFamily="66" charset="0"/>
                <a:sym typeface="Arial"/>
              </a:rPr>
              <a:t>input#email_create</a:t>
            </a:r>
            <a:r>
              <a:rPr lang="en-US" sz="2000" dirty="0">
                <a:latin typeface="Comic Sans MS" panose="030F0702030302020204" pitchFamily="66" charset="0"/>
                <a:sym typeface="Arial"/>
              </a:rPr>
              <a:t>", "using": "</a:t>
            </a:r>
            <a:r>
              <a:rPr lang="en-US" sz="2000" dirty="0" err="1">
                <a:latin typeface="Comic Sans MS" panose="030F0702030302020204" pitchFamily="66" charset="0"/>
                <a:sym typeface="Arial"/>
              </a:rPr>
              <a:t>css</a:t>
            </a:r>
            <a:r>
              <a:rPr lang="en-US" sz="2000" dirty="0">
                <a:latin typeface="Comic Sans MS" panose="030F0702030302020204" pitchFamily="66" charset="0"/>
                <a:sym typeface="Arial"/>
              </a:rPr>
              <a:t> selector", "</a:t>
            </a:r>
            <a:r>
              <a:rPr lang="en-US" sz="2000" dirty="0" err="1">
                <a:latin typeface="Comic Sans MS" panose="030F0702030302020204" pitchFamily="66" charset="0"/>
                <a:sym typeface="Arial"/>
              </a:rPr>
              <a:t>sessionId</a:t>
            </a:r>
            <a:r>
              <a:rPr lang="en-US" sz="2000" dirty="0">
                <a:latin typeface="Comic Sans MS" panose="030F0702030302020204" pitchFamily="66" charset="0"/>
                <a:sym typeface="Arial"/>
              </a:rPr>
              <a:t>": "f814e98e23e15bcf189169f55913b24f"}</a:t>
            </a:r>
            <a:endParaRPr sz="2000" dirty="0">
              <a:latin typeface="Comic Sans MS" panose="030F0702030302020204" pitchFamily="66" charset="0"/>
              <a:sym typeface="Arial"/>
            </a:endParaRPr>
          </a:p>
          <a:p>
            <a:pPr marL="0" marR="0" lvl="0" indent="0" algn="l" rtl="0">
              <a:spcBef>
                <a:spcPts val="0"/>
              </a:spcBef>
              <a:spcAft>
                <a:spcPts val="0"/>
              </a:spcAft>
              <a:buNone/>
            </a:pPr>
            <a:endParaRPr sz="2400" b="0" strike="noStrike" dirty="0">
              <a:latin typeface="Arial"/>
              <a:ea typeface="Arial"/>
              <a:cs typeface="Arial"/>
              <a:sym typeface="Arial"/>
            </a:endParaRPr>
          </a:p>
          <a:p>
            <a:pPr marL="0" marR="0" lvl="0" indent="0" algn="l" rtl="0">
              <a:spcBef>
                <a:spcPts val="0"/>
              </a:spcBef>
              <a:spcAft>
                <a:spcPts val="0"/>
              </a:spcAft>
              <a:buNone/>
            </a:pPr>
            <a:r>
              <a:rPr lang="en-US" sz="2400" b="1" u="sng" strike="noStrike" dirty="0">
                <a:latin typeface="Arial"/>
                <a:ea typeface="Arial"/>
                <a:cs typeface="Arial"/>
                <a:sym typeface="Arial"/>
              </a:rPr>
              <a:t>Endpoint</a:t>
            </a:r>
            <a:endParaRPr sz="2400" b="1" u="sng" strike="noStrike" dirty="0">
              <a:latin typeface="Arial"/>
              <a:ea typeface="Arial"/>
              <a:cs typeface="Arial"/>
              <a:sym typeface="Arial"/>
            </a:endParaRPr>
          </a:p>
          <a:p>
            <a:pPr marL="0" marR="0" lvl="0" indent="0" algn="l" rtl="0">
              <a:spcBef>
                <a:spcPts val="0"/>
              </a:spcBef>
              <a:spcAft>
                <a:spcPts val="0"/>
              </a:spcAft>
              <a:buNone/>
            </a:pPr>
            <a:r>
              <a:rPr lang="en-US" sz="2400" strike="noStrike" dirty="0">
                <a:latin typeface="Arial"/>
                <a:ea typeface="Arial"/>
                <a:cs typeface="Arial"/>
                <a:sym typeface="Arial"/>
              </a:rPr>
              <a:t>http://127.0.0.1:54444/session/f814e98e23e15bcf189169f55913b24f/element</a:t>
            </a:r>
            <a:endParaRPr sz="2400" strike="noStrike" dirty="0">
              <a:latin typeface="Arial"/>
              <a:ea typeface="Arial"/>
              <a:cs typeface="Arial"/>
              <a:sym typeface="Arial"/>
            </a:endParaRPr>
          </a:p>
          <a:p>
            <a:pPr marL="0" marR="0" lvl="0" indent="0" algn="l" rtl="0">
              <a:spcBef>
                <a:spcPts val="0"/>
              </a:spcBef>
              <a:spcAft>
                <a:spcPts val="0"/>
              </a:spcAft>
              <a:buNone/>
            </a:pPr>
            <a:endParaRPr sz="2400" b="0" strike="noStrike" dirty="0">
              <a:latin typeface="Arial"/>
              <a:ea typeface="Arial"/>
              <a:cs typeface="Arial"/>
              <a:sym typeface="Arial"/>
            </a:endParaRPr>
          </a:p>
          <a:p>
            <a:pPr marL="0" marR="0" lvl="0" indent="0" algn="l" rtl="0">
              <a:spcBef>
                <a:spcPts val="0"/>
              </a:spcBef>
              <a:spcAft>
                <a:spcPts val="0"/>
              </a:spcAft>
              <a:buNone/>
            </a:pPr>
            <a:r>
              <a:rPr lang="en-US" sz="2400" b="1" i="1" u="sng" strike="noStrike" dirty="0">
                <a:latin typeface="Arial"/>
                <a:ea typeface="Arial"/>
                <a:cs typeface="Arial"/>
                <a:sym typeface="Arial"/>
              </a:rPr>
              <a:t>Response</a:t>
            </a:r>
            <a:endParaRPr sz="2400" b="1" u="sng" strike="noStrike" dirty="0">
              <a:latin typeface="Arial"/>
              <a:ea typeface="Arial"/>
              <a:cs typeface="Arial"/>
              <a:sym typeface="Arial"/>
            </a:endParaRPr>
          </a:p>
          <a:p>
            <a:pPr marL="0" marR="0" lvl="0" indent="0" algn="l" rtl="0">
              <a:spcBef>
                <a:spcPts val="0"/>
              </a:spcBef>
              <a:spcAft>
                <a:spcPts val="0"/>
              </a:spcAft>
              <a:buNone/>
            </a:pPr>
            <a:r>
              <a:rPr lang="en-US" sz="2000" dirty="0">
                <a:latin typeface="Comic Sans MS" panose="030F0702030302020204" pitchFamily="66" charset="0"/>
                <a:sym typeface="Arial"/>
              </a:rPr>
              <a:t>{'status': 0, '</a:t>
            </a:r>
            <a:r>
              <a:rPr lang="en-US" sz="2000" dirty="0" err="1">
                <a:latin typeface="Comic Sans MS" panose="030F0702030302020204" pitchFamily="66" charset="0"/>
                <a:sym typeface="Arial"/>
              </a:rPr>
              <a:t>sessionId</a:t>
            </a:r>
            <a:r>
              <a:rPr lang="en-US" sz="2000" dirty="0">
                <a:latin typeface="Comic Sans MS" panose="030F0702030302020204" pitchFamily="66" charset="0"/>
                <a:sym typeface="Arial"/>
              </a:rPr>
              <a:t>': 'f814e98e23e15bcf189169f55913b24f', 'value': {'ELEMENT': '0.01957607025525676-1'}}</a:t>
            </a:r>
            <a:endParaRPr sz="2000" dirty="0">
              <a:latin typeface="Comic Sans MS" panose="030F0702030302020204" pitchFamily="66" charset="0"/>
              <a:sym typeface="Arial"/>
            </a:endParaRPr>
          </a:p>
        </p:txBody>
      </p:sp>
    </p:spTree>
    <p:extLst>
      <p:ext uri="{BB962C8B-B14F-4D97-AF65-F5344CB8AC3E}">
        <p14:creationId xmlns:p14="http://schemas.microsoft.com/office/powerpoint/2010/main" val="28747053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Cypress Architecture</a:t>
            </a:r>
            <a:endParaRPr lang="en-US" dirty="0"/>
          </a:p>
        </p:txBody>
      </p:sp>
      <p:pic>
        <p:nvPicPr>
          <p:cNvPr id="4" name="Picture 3"/>
          <p:cNvPicPr>
            <a:picLocks noChangeAspect="1"/>
          </p:cNvPicPr>
          <p:nvPr/>
        </p:nvPicPr>
        <p:blipFill>
          <a:blip r:embed="rId2"/>
          <a:stretch>
            <a:fillRect/>
          </a:stretch>
        </p:blipFill>
        <p:spPr>
          <a:xfrm>
            <a:off x="1732552" y="1178804"/>
            <a:ext cx="7856542" cy="5315753"/>
          </a:xfrm>
          <a:prstGeom prst="rect">
            <a:avLst/>
          </a:prstGeom>
        </p:spPr>
      </p:pic>
    </p:spTree>
    <p:extLst>
      <p:ext uri="{BB962C8B-B14F-4D97-AF65-F5344CB8AC3E}">
        <p14:creationId xmlns:p14="http://schemas.microsoft.com/office/powerpoint/2010/main" val="98046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Pupperteer</a:t>
            </a:r>
            <a:r>
              <a:rPr lang="en-US" dirty="0" smtClean="0"/>
              <a:t>/Playwright Architecture</a:t>
            </a:r>
            <a:endParaRPr lang="en-US" dirty="0"/>
          </a:p>
        </p:txBody>
      </p:sp>
      <p:pic>
        <p:nvPicPr>
          <p:cNvPr id="4" name="Picture 3"/>
          <p:cNvPicPr>
            <a:picLocks noChangeAspect="1"/>
          </p:cNvPicPr>
          <p:nvPr/>
        </p:nvPicPr>
        <p:blipFill>
          <a:blip r:embed="rId2"/>
          <a:stretch>
            <a:fillRect/>
          </a:stretch>
        </p:blipFill>
        <p:spPr>
          <a:xfrm>
            <a:off x="1465242" y="1144569"/>
            <a:ext cx="9811439" cy="5283083"/>
          </a:xfrm>
          <a:prstGeom prst="rect">
            <a:avLst/>
          </a:prstGeom>
        </p:spPr>
      </p:pic>
    </p:spTree>
    <p:extLst>
      <p:ext uri="{BB962C8B-B14F-4D97-AF65-F5344CB8AC3E}">
        <p14:creationId xmlns:p14="http://schemas.microsoft.com/office/powerpoint/2010/main" val="16586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Appium</a:t>
            </a:r>
            <a:r>
              <a:rPr lang="en-US" dirty="0" smtClean="0"/>
              <a:t> Architecture</a:t>
            </a:r>
            <a:endParaRPr lang="en-US" dirty="0"/>
          </a:p>
        </p:txBody>
      </p:sp>
      <p:pic>
        <p:nvPicPr>
          <p:cNvPr id="3" name="Picture 2"/>
          <p:cNvPicPr>
            <a:picLocks noChangeAspect="1"/>
          </p:cNvPicPr>
          <p:nvPr/>
        </p:nvPicPr>
        <p:blipFill>
          <a:blip r:embed="rId2"/>
          <a:stretch>
            <a:fillRect/>
          </a:stretch>
        </p:blipFill>
        <p:spPr>
          <a:xfrm>
            <a:off x="1025487" y="1042700"/>
            <a:ext cx="9654272" cy="5325049"/>
          </a:xfrm>
          <a:prstGeom prst="rect">
            <a:avLst/>
          </a:prstGeom>
        </p:spPr>
      </p:pic>
    </p:spTree>
    <p:extLst>
      <p:ext uri="{BB962C8B-B14F-4D97-AF65-F5344CB8AC3E}">
        <p14:creationId xmlns:p14="http://schemas.microsoft.com/office/powerpoint/2010/main" val="4227795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Selenium Waits</a:t>
            </a:r>
            <a:endParaRPr lang="en-US" dirty="0"/>
          </a:p>
        </p:txBody>
      </p:sp>
      <p:pic>
        <p:nvPicPr>
          <p:cNvPr id="4" name="Google Shape;827;p160"/>
          <p:cNvPicPr preferRelativeResize="0"/>
          <p:nvPr/>
        </p:nvPicPr>
        <p:blipFill rotWithShape="1">
          <a:blip r:embed="rId3">
            <a:alphaModFix/>
          </a:blip>
          <a:srcRect/>
          <a:stretch/>
        </p:blipFill>
        <p:spPr>
          <a:xfrm>
            <a:off x="576197" y="1039660"/>
            <a:ext cx="10526158" cy="5705605"/>
          </a:xfrm>
          <a:prstGeom prst="rect">
            <a:avLst/>
          </a:prstGeom>
          <a:noFill/>
          <a:ln>
            <a:noFill/>
          </a:ln>
        </p:spPr>
      </p:pic>
    </p:spTree>
    <p:extLst>
      <p:ext uri="{BB962C8B-B14F-4D97-AF65-F5344CB8AC3E}">
        <p14:creationId xmlns:p14="http://schemas.microsoft.com/office/powerpoint/2010/main" val="8423628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4"/>
          </p:nvPr>
        </p:nvSpPr>
        <p:spPr/>
      </p:sp>
      <p:sp>
        <p:nvSpPr>
          <p:cNvPr id="3" name="Content Placeholder 2"/>
          <p:cNvSpPr>
            <a:spLocks noGrp="1"/>
          </p:cNvSpPr>
          <p:nvPr>
            <p:ph sz="quarter" idx="12"/>
          </p:nvPr>
        </p:nvSpPr>
        <p:spPr>
          <a:xfrm>
            <a:off x="7555256" y="1127042"/>
            <a:ext cx="3979247" cy="4158942"/>
          </a:xfrm>
        </p:spPr>
        <p:txBody>
          <a:bodyPr>
            <a:normAutofit fontScale="70000" lnSpcReduction="20000"/>
          </a:bodyPr>
          <a:lstStyle/>
          <a:p>
            <a:r>
              <a:rPr lang="en-US" sz="2800" dirty="0" smtClean="0"/>
              <a:t>Test Automation Tools/FWs</a:t>
            </a:r>
          </a:p>
          <a:p>
            <a:r>
              <a:rPr lang="en-US" sz="2800" dirty="0" smtClean="0"/>
              <a:t>Common UI testing tools</a:t>
            </a:r>
          </a:p>
          <a:p>
            <a:r>
              <a:rPr lang="en-US" sz="2800" dirty="0" smtClean="0"/>
              <a:t>Headless/Headed Browser</a:t>
            </a:r>
          </a:p>
          <a:p>
            <a:r>
              <a:rPr lang="en-US" sz="2800" dirty="0" smtClean="0"/>
              <a:t>Mobile Automation Approaches</a:t>
            </a:r>
          </a:p>
          <a:p>
            <a:r>
              <a:rPr lang="en-US" sz="2800" dirty="0" smtClean="0"/>
              <a:t>Locator Strategy</a:t>
            </a:r>
          </a:p>
          <a:p>
            <a:r>
              <a:rPr lang="en-US" sz="2800" dirty="0" smtClean="0"/>
              <a:t>Distributed Testing</a:t>
            </a:r>
          </a:p>
          <a:p>
            <a:r>
              <a:rPr lang="en-US" sz="2800" dirty="0" smtClean="0"/>
              <a:t>Visual Validation</a:t>
            </a:r>
          </a:p>
          <a:p>
            <a:r>
              <a:rPr lang="en-US" sz="2800" dirty="0" smtClean="0"/>
              <a:t>UI testing challenges</a:t>
            </a:r>
          </a:p>
          <a:p>
            <a:r>
              <a:rPr lang="en-US" sz="2800" dirty="0" smtClean="0"/>
              <a:t>Reporting</a:t>
            </a:r>
          </a:p>
          <a:p>
            <a:endParaRPr lang="en-US" sz="2800" dirty="0"/>
          </a:p>
        </p:txBody>
      </p:sp>
      <p:sp>
        <p:nvSpPr>
          <p:cNvPr id="4" name="Content Placeholder 3"/>
          <p:cNvSpPr>
            <a:spLocks noGrp="1"/>
          </p:cNvSpPr>
          <p:nvPr>
            <p:ph sz="quarter" idx="13"/>
          </p:nvPr>
        </p:nvSpPr>
        <p:spPr/>
        <p:txBody>
          <a:bodyPr/>
          <a:lstStyle/>
          <a:p>
            <a:r>
              <a:rPr lang="en-US" dirty="0" smtClean="0"/>
              <a:t>Agenda</a:t>
            </a:r>
            <a:endParaRPr lang="en-US" dirty="0"/>
          </a:p>
          <a:p>
            <a:endParaRPr lang="en-US" dirty="0"/>
          </a:p>
        </p:txBody>
      </p:sp>
    </p:spTree>
    <p:extLst>
      <p:ext uri="{BB962C8B-B14F-4D97-AF65-F5344CB8AC3E}">
        <p14:creationId xmlns:p14="http://schemas.microsoft.com/office/powerpoint/2010/main" val="29506319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 xmlns:a16="http://schemas.microsoft.com/office/drawing/2014/main" id="{8C7ED0B0-AF9F-408E-B6E7-27930AC8C9EB}"/>
              </a:ext>
            </a:extLst>
          </p:cNvPr>
          <p:cNvSpPr>
            <a:spLocks noGrp="1"/>
          </p:cNvSpPr>
          <p:nvPr>
            <p:ph type="pic" sz="quarter" idx="15"/>
          </p:nvPr>
        </p:nvSpPr>
        <p:spPr/>
      </p:sp>
      <p:sp>
        <p:nvSpPr>
          <p:cNvPr id="4" name="Content Placeholder 3">
            <a:extLst>
              <a:ext uri="{FF2B5EF4-FFF2-40B4-BE49-F238E27FC236}">
                <a16:creationId xmlns="" xmlns:a16="http://schemas.microsoft.com/office/drawing/2014/main" id="{FF48844C-61EA-4736-9A05-B16CF56A1642}"/>
              </a:ext>
            </a:extLst>
          </p:cNvPr>
          <p:cNvSpPr>
            <a:spLocks noGrp="1"/>
          </p:cNvSpPr>
          <p:nvPr>
            <p:ph sz="quarter" idx="13"/>
          </p:nvPr>
        </p:nvSpPr>
        <p:spPr>
          <a:xfrm>
            <a:off x="1515852" y="1376280"/>
            <a:ext cx="6120190" cy="2052637"/>
          </a:xfrm>
        </p:spPr>
        <p:txBody>
          <a:bodyPr/>
          <a:lstStyle/>
          <a:p>
            <a:pPr algn="ctr"/>
            <a:r>
              <a:rPr lang="en-US" dirty="0"/>
              <a:t>Locator/Selector Strategy</a:t>
            </a:r>
          </a:p>
        </p:txBody>
      </p:sp>
    </p:spTree>
    <p:extLst>
      <p:ext uri="{BB962C8B-B14F-4D97-AF65-F5344CB8AC3E}">
        <p14:creationId xmlns:p14="http://schemas.microsoft.com/office/powerpoint/2010/main" val="1589725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Locator/Selector Strategy</a:t>
            </a:r>
            <a:endParaRPr lang="en-US" dirty="0"/>
          </a:p>
        </p:txBody>
      </p:sp>
      <p:sp>
        <p:nvSpPr>
          <p:cNvPr id="3" name="Rounded Rectangle 2"/>
          <p:cNvSpPr/>
          <p:nvPr/>
        </p:nvSpPr>
        <p:spPr>
          <a:xfrm>
            <a:off x="8416887" y="1575412"/>
            <a:ext cx="2655065" cy="594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rPr>
              <a:t>Unique</a:t>
            </a:r>
            <a:endParaRPr lang="en-US" sz="3200" dirty="0">
              <a:solidFill>
                <a:schemeClr val="tx1"/>
              </a:solidFill>
            </a:endParaRPr>
          </a:p>
        </p:txBody>
      </p:sp>
      <p:sp>
        <p:nvSpPr>
          <p:cNvPr id="5" name="Rounded Rectangle 4"/>
          <p:cNvSpPr/>
          <p:nvPr/>
        </p:nvSpPr>
        <p:spPr>
          <a:xfrm>
            <a:off x="8416886" y="2801593"/>
            <a:ext cx="2655065" cy="594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rPr>
              <a:t>Reliable</a:t>
            </a:r>
            <a:endParaRPr lang="en-US" sz="3200" dirty="0">
              <a:solidFill>
                <a:schemeClr val="tx1"/>
              </a:solidFill>
            </a:endParaRPr>
          </a:p>
        </p:txBody>
      </p:sp>
      <p:sp>
        <p:nvSpPr>
          <p:cNvPr id="6" name="Rounded Rectangle 5"/>
          <p:cNvSpPr/>
          <p:nvPr/>
        </p:nvSpPr>
        <p:spPr>
          <a:xfrm>
            <a:off x="8416886" y="4112601"/>
            <a:ext cx="2655065" cy="594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rPr>
              <a:t>Performance</a:t>
            </a:r>
            <a:endParaRPr lang="en-US" sz="3200" dirty="0">
              <a:solidFill>
                <a:schemeClr val="tx1"/>
              </a:solidFill>
            </a:endParaRPr>
          </a:p>
        </p:txBody>
      </p:sp>
      <p:pic>
        <p:nvPicPr>
          <p:cNvPr id="7" name="Picture 6"/>
          <p:cNvPicPr>
            <a:picLocks noChangeAspect="1"/>
          </p:cNvPicPr>
          <p:nvPr/>
        </p:nvPicPr>
        <p:blipFill>
          <a:blip r:embed="rId3"/>
          <a:stretch>
            <a:fillRect/>
          </a:stretch>
        </p:blipFill>
        <p:spPr>
          <a:xfrm>
            <a:off x="699858" y="944142"/>
            <a:ext cx="5006879" cy="5676403"/>
          </a:xfrm>
          <a:prstGeom prst="rect">
            <a:avLst/>
          </a:prstGeom>
        </p:spPr>
      </p:pic>
      <p:sp>
        <p:nvSpPr>
          <p:cNvPr id="8" name="TextBox 7"/>
          <p:cNvSpPr txBox="1"/>
          <p:nvPr/>
        </p:nvSpPr>
        <p:spPr>
          <a:xfrm>
            <a:off x="7928578" y="4939707"/>
            <a:ext cx="3820661" cy="400110"/>
          </a:xfrm>
          <a:prstGeom prst="rect">
            <a:avLst/>
          </a:prstGeom>
          <a:noFill/>
        </p:spPr>
        <p:txBody>
          <a:bodyPr wrap="none" rtlCol="0">
            <a:spAutoFit/>
          </a:bodyPr>
          <a:lstStyle/>
          <a:p>
            <a:r>
              <a:rPr lang="en-US" sz="2000" b="1" dirty="0" smtClean="0">
                <a:solidFill>
                  <a:schemeClr val="bg2">
                    <a:lumMod val="75000"/>
                  </a:schemeClr>
                </a:solidFill>
              </a:rPr>
              <a:t>ID &gt;&gt; Name &gt;&gt; CSS &gt;&gt; XPATH</a:t>
            </a:r>
            <a:endParaRPr lang="en-US" sz="2000" b="1" dirty="0">
              <a:solidFill>
                <a:schemeClr val="bg2">
                  <a:lumMod val="75000"/>
                </a:schemeClr>
              </a:solidFill>
            </a:endParaRPr>
          </a:p>
        </p:txBody>
      </p:sp>
    </p:spTree>
    <p:extLst>
      <p:ext uri="{BB962C8B-B14F-4D97-AF65-F5344CB8AC3E}">
        <p14:creationId xmlns:p14="http://schemas.microsoft.com/office/powerpoint/2010/main" val="10027206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Locator/Selector Strategy</a:t>
            </a:r>
          </a:p>
        </p:txBody>
      </p:sp>
      <p:sp>
        <p:nvSpPr>
          <p:cNvPr id="3" name="Text Placeholder 2"/>
          <p:cNvSpPr>
            <a:spLocks noGrp="1"/>
          </p:cNvSpPr>
          <p:nvPr>
            <p:ph type="body" sz="quarter" idx="35"/>
          </p:nvPr>
        </p:nvSpPr>
        <p:spPr>
          <a:xfrm>
            <a:off x="838200" y="1361662"/>
            <a:ext cx="10515600" cy="5270491"/>
          </a:xfrm>
        </p:spPr>
        <p:txBody>
          <a:bodyPr>
            <a:normAutofit fontScale="92500" lnSpcReduction="10000"/>
          </a:bodyPr>
          <a:lstStyle/>
          <a:p>
            <a:r>
              <a:rPr lang="en-US" b="1" dirty="0"/>
              <a:t>Short, Descriptive and </a:t>
            </a:r>
            <a:r>
              <a:rPr lang="en-US" b="1" dirty="0" smtClean="0"/>
              <a:t>Unique </a:t>
            </a:r>
            <a:endParaRPr lang="en-US" b="1" dirty="0"/>
          </a:p>
          <a:p>
            <a:r>
              <a:rPr lang="en-US" b="1" dirty="0" smtClean="0"/>
              <a:t>ID &gt;&gt; name &gt;&gt; others </a:t>
            </a:r>
            <a:r>
              <a:rPr lang="en-US" dirty="0" smtClean="0"/>
              <a:t>(</a:t>
            </a:r>
            <a:r>
              <a:rPr lang="en-US" dirty="0" err="1" smtClean="0"/>
              <a:t>css</a:t>
            </a:r>
            <a:r>
              <a:rPr lang="en-US" dirty="0" smtClean="0"/>
              <a:t>, </a:t>
            </a:r>
            <a:r>
              <a:rPr lang="en-US" dirty="0" err="1" smtClean="0"/>
              <a:t>xpath</a:t>
            </a:r>
            <a:r>
              <a:rPr lang="en-US" dirty="0" smtClean="0"/>
              <a:t>, link text, class)</a:t>
            </a:r>
          </a:p>
          <a:p>
            <a:r>
              <a:rPr lang="en-US" dirty="0" smtClean="0"/>
              <a:t>Avoid </a:t>
            </a:r>
            <a:r>
              <a:rPr lang="en-US" b="1" dirty="0"/>
              <a:t>Absolute </a:t>
            </a:r>
            <a:r>
              <a:rPr lang="en-US" b="1" dirty="0" smtClean="0"/>
              <a:t>XPath</a:t>
            </a:r>
            <a:endParaRPr lang="en-US" dirty="0" smtClean="0"/>
          </a:p>
          <a:p>
            <a:pPr marL="0" indent="0">
              <a:buNone/>
            </a:pPr>
            <a:r>
              <a:rPr lang="en-US" sz="2000" dirty="0">
                <a:latin typeface="Bahnschrift Light" panose="020B0502040204020203" pitchFamily="34" charset="0"/>
              </a:rPr>
              <a:t>/html[1]/body[1]/</a:t>
            </a:r>
            <a:r>
              <a:rPr lang="en-US" sz="2000" dirty="0" err="1">
                <a:latin typeface="Bahnschrift Light" panose="020B0502040204020203" pitchFamily="34" charset="0"/>
              </a:rPr>
              <a:t>nav</a:t>
            </a:r>
            <a:r>
              <a:rPr lang="en-US" sz="2000" dirty="0">
                <a:latin typeface="Bahnschrift Light" panose="020B0502040204020203" pitchFamily="34" charset="0"/>
              </a:rPr>
              <a:t>[1]/div[1]/form[1]/div[1]/div[1]/div[1]/</a:t>
            </a:r>
            <a:r>
              <a:rPr lang="en-US" sz="2000" dirty="0" err="1">
                <a:latin typeface="Bahnschrift Light" panose="020B0502040204020203" pitchFamily="34" charset="0"/>
              </a:rPr>
              <a:t>artdeco</a:t>
            </a:r>
            <a:r>
              <a:rPr lang="en-US" sz="2000" dirty="0">
                <a:latin typeface="Bahnschrift Light" panose="020B0502040204020203" pitchFamily="34" charset="0"/>
              </a:rPr>
              <a:t>-</a:t>
            </a:r>
            <a:r>
              <a:rPr lang="en-US" sz="2000" dirty="0" err="1">
                <a:latin typeface="Bahnschrift Light" panose="020B0502040204020203" pitchFamily="34" charset="0"/>
              </a:rPr>
              <a:t>typeahead</a:t>
            </a:r>
            <a:r>
              <a:rPr lang="en-US" sz="2000" dirty="0">
                <a:latin typeface="Bahnschrift Light" panose="020B0502040204020203" pitchFamily="34" charset="0"/>
              </a:rPr>
              <a:t>-deprecated[1]/</a:t>
            </a:r>
            <a:r>
              <a:rPr lang="en-US" sz="2000" dirty="0" err="1">
                <a:latin typeface="Bahnschrift Light" panose="020B0502040204020203" pitchFamily="34" charset="0"/>
              </a:rPr>
              <a:t>artdeco</a:t>
            </a:r>
            <a:r>
              <a:rPr lang="en-US" sz="2000" dirty="0">
                <a:latin typeface="Bahnschrift Light" panose="020B0502040204020203" pitchFamily="34" charset="0"/>
              </a:rPr>
              <a:t>-</a:t>
            </a:r>
            <a:r>
              <a:rPr lang="en-US" sz="2000" dirty="0" err="1">
                <a:latin typeface="Bahnschrift Light" panose="020B0502040204020203" pitchFamily="34" charset="0"/>
              </a:rPr>
              <a:t>typeahead</a:t>
            </a:r>
            <a:r>
              <a:rPr lang="en-US" sz="2000" dirty="0">
                <a:latin typeface="Bahnschrift Light" panose="020B0502040204020203" pitchFamily="34" charset="0"/>
              </a:rPr>
              <a:t>-deprecated-input[1]/input[1</a:t>
            </a:r>
            <a:r>
              <a:rPr lang="en-US" sz="2000" dirty="0" smtClean="0">
                <a:latin typeface="Bahnschrift Light" panose="020B0502040204020203" pitchFamily="34" charset="0"/>
              </a:rPr>
              <a:t>]</a:t>
            </a:r>
          </a:p>
          <a:p>
            <a:r>
              <a:rPr lang="en-US" dirty="0"/>
              <a:t>Do not use </a:t>
            </a:r>
            <a:r>
              <a:rPr lang="en-US" b="1" dirty="0"/>
              <a:t>dynamic </a:t>
            </a:r>
            <a:r>
              <a:rPr lang="en-US" b="1" dirty="0" smtClean="0"/>
              <a:t>attribute</a:t>
            </a:r>
          </a:p>
          <a:p>
            <a:endParaRPr lang="en-US" b="1" dirty="0"/>
          </a:p>
          <a:p>
            <a:r>
              <a:rPr lang="en-US" dirty="0"/>
              <a:t>Use </a:t>
            </a:r>
            <a:r>
              <a:rPr lang="en-US" b="1" dirty="0"/>
              <a:t>Multiple attributes </a:t>
            </a:r>
            <a:r>
              <a:rPr lang="en-US" dirty="0"/>
              <a:t>to locate an element (</a:t>
            </a:r>
            <a:r>
              <a:rPr lang="en-US" dirty="0" err="1"/>
              <a:t>css</a:t>
            </a:r>
            <a:r>
              <a:rPr lang="en-US" dirty="0"/>
              <a:t>, </a:t>
            </a:r>
            <a:r>
              <a:rPr lang="en-US" dirty="0" err="1"/>
              <a:t>xpath</a:t>
            </a:r>
            <a:r>
              <a:rPr lang="en-US" dirty="0"/>
              <a:t>)</a:t>
            </a:r>
          </a:p>
          <a:p>
            <a:pPr marL="0" indent="0">
              <a:buNone/>
            </a:pPr>
            <a:r>
              <a:rPr lang="en-US" sz="2000" dirty="0">
                <a:latin typeface="Bahnschrift Light" panose="020B0502040204020203" pitchFamily="34" charset="0"/>
              </a:rPr>
              <a:t>//button[starts-with(@id, 'save') and contains(@</a:t>
            </a:r>
            <a:r>
              <a:rPr lang="en-US" sz="2000" dirty="0" err="1">
                <a:latin typeface="Bahnschrift Light" panose="020B0502040204020203" pitchFamily="34" charset="0"/>
              </a:rPr>
              <a:t>class,'publish</a:t>
            </a:r>
            <a:r>
              <a:rPr lang="en-US" sz="2000" dirty="0" smtClean="0">
                <a:latin typeface="Bahnschrift Light" panose="020B0502040204020203" pitchFamily="34" charset="0"/>
              </a:rPr>
              <a:t>')]</a:t>
            </a:r>
          </a:p>
          <a:p>
            <a:r>
              <a:rPr lang="en-US" dirty="0" smtClean="0"/>
              <a:t>Avoid using </a:t>
            </a:r>
            <a:r>
              <a:rPr lang="en-US" b="1" dirty="0"/>
              <a:t>wildcard</a:t>
            </a:r>
            <a:r>
              <a:rPr lang="en-US" dirty="0"/>
              <a:t>, </a:t>
            </a:r>
            <a:r>
              <a:rPr lang="en-US" b="1" dirty="0"/>
              <a:t>index</a:t>
            </a:r>
            <a:r>
              <a:rPr lang="en-US" dirty="0"/>
              <a:t> number </a:t>
            </a:r>
            <a:r>
              <a:rPr lang="en-US" dirty="0" smtClean="0"/>
              <a:t>in XPath locator</a:t>
            </a:r>
          </a:p>
          <a:p>
            <a:r>
              <a:rPr lang="en-US" dirty="0" smtClean="0"/>
              <a:t>Ask FE developers to </a:t>
            </a:r>
            <a:r>
              <a:rPr lang="en-US" b="1" dirty="0" smtClean="0"/>
              <a:t>add customized attribute </a:t>
            </a:r>
            <a:r>
              <a:rPr lang="en-US" dirty="0" smtClean="0"/>
              <a:t>for automation tests. e.g. data-test, data-test-id</a:t>
            </a:r>
            <a:endParaRPr lang="en-US" dirty="0"/>
          </a:p>
          <a:p>
            <a:endParaRPr lang="en-US" sz="2000" dirty="0" smtClean="0">
              <a:latin typeface="Bahnschrift Light" panose="020B0502040204020203" pitchFamily="34" charset="0"/>
            </a:endParaRPr>
          </a:p>
          <a:p>
            <a:endParaRPr lang="en-US" sz="2000" dirty="0">
              <a:latin typeface="Bahnschrift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3843337"/>
            <a:ext cx="8382000" cy="619125"/>
          </a:xfrm>
          <a:prstGeom prst="rect">
            <a:avLst/>
          </a:prstGeom>
        </p:spPr>
      </p:pic>
    </p:spTree>
    <p:extLst>
      <p:ext uri="{BB962C8B-B14F-4D97-AF65-F5344CB8AC3E}">
        <p14:creationId xmlns:p14="http://schemas.microsoft.com/office/powerpoint/2010/main" val="813689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 xmlns:a16="http://schemas.microsoft.com/office/drawing/2014/main" id="{8C7ED0B0-AF9F-408E-B6E7-27930AC8C9EB}"/>
              </a:ext>
            </a:extLst>
          </p:cNvPr>
          <p:cNvSpPr>
            <a:spLocks noGrp="1"/>
          </p:cNvSpPr>
          <p:nvPr>
            <p:ph type="pic" sz="quarter" idx="15"/>
          </p:nvPr>
        </p:nvSpPr>
        <p:spPr/>
      </p:sp>
      <p:sp>
        <p:nvSpPr>
          <p:cNvPr id="4" name="Content Placeholder 3">
            <a:extLst>
              <a:ext uri="{FF2B5EF4-FFF2-40B4-BE49-F238E27FC236}">
                <a16:creationId xmlns="" xmlns:a16="http://schemas.microsoft.com/office/drawing/2014/main" id="{FF48844C-61EA-4736-9A05-B16CF56A1642}"/>
              </a:ext>
            </a:extLst>
          </p:cNvPr>
          <p:cNvSpPr>
            <a:spLocks noGrp="1"/>
          </p:cNvSpPr>
          <p:nvPr>
            <p:ph sz="quarter" idx="13"/>
          </p:nvPr>
        </p:nvSpPr>
        <p:spPr>
          <a:xfrm>
            <a:off x="1515852" y="1376280"/>
            <a:ext cx="6120190" cy="2052637"/>
          </a:xfrm>
        </p:spPr>
        <p:txBody>
          <a:bodyPr/>
          <a:lstStyle/>
          <a:p>
            <a:pPr algn="ctr"/>
            <a:r>
              <a:rPr lang="en-US" dirty="0"/>
              <a:t>Mobile Testing Approaches</a:t>
            </a:r>
          </a:p>
        </p:txBody>
      </p:sp>
    </p:spTree>
    <p:extLst>
      <p:ext uri="{BB962C8B-B14F-4D97-AF65-F5344CB8AC3E}">
        <p14:creationId xmlns:p14="http://schemas.microsoft.com/office/powerpoint/2010/main" val="23827809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1120633" y="569300"/>
            <a:ext cx="10250800" cy="609505"/>
          </a:xfrm>
          <a:prstGeom prst="rect">
            <a:avLst/>
          </a:prstGeom>
        </p:spPr>
        <p:txBody>
          <a:bodyPr spcFirstLastPara="1" vert="horz" wrap="square" lIns="121900" tIns="121900" rIns="121900" bIns="121900" rtlCol="0" anchor="t" anchorCtr="0">
            <a:noAutofit/>
          </a:bodyPr>
          <a:lstStyle/>
          <a:p>
            <a:r>
              <a:rPr lang="en" sz="3200" dirty="0">
                <a:solidFill>
                  <a:srgbClr val="E30613"/>
                </a:solidFill>
              </a:rPr>
              <a:t>Mobile Testing </a:t>
            </a:r>
            <a:r>
              <a:rPr lang="en" sz="3200" dirty="0" smtClean="0">
                <a:solidFill>
                  <a:srgbClr val="E30613"/>
                </a:solidFill>
              </a:rPr>
              <a:t>Approaches</a:t>
            </a:r>
            <a:endParaRPr lang="en-US" sz="3200" dirty="0">
              <a:solidFill>
                <a:srgbClr val="E30613"/>
              </a:solidFill>
            </a:endParaRPr>
          </a:p>
        </p:txBody>
      </p:sp>
      <p:sp>
        <p:nvSpPr>
          <p:cNvPr id="87" name="Google Shape;87;p13"/>
          <p:cNvSpPr txBox="1"/>
          <p:nvPr/>
        </p:nvSpPr>
        <p:spPr>
          <a:xfrm>
            <a:off x="8773533" y="3668467"/>
            <a:ext cx="939600" cy="890400"/>
          </a:xfrm>
          <a:prstGeom prst="rect">
            <a:avLst/>
          </a:prstGeom>
          <a:noFill/>
          <a:ln>
            <a:noFill/>
          </a:ln>
        </p:spPr>
        <p:txBody>
          <a:bodyPr spcFirstLastPara="1" wrap="square" lIns="121900" tIns="121900" rIns="121900" bIns="121900" anchor="t" anchorCtr="0">
            <a:noAutofit/>
          </a:bodyPr>
          <a:lstStyle/>
          <a:p>
            <a:r>
              <a:rPr lang="en" sz="1333" b="1">
                <a:solidFill>
                  <a:srgbClr val="FFFFFF"/>
                </a:solidFill>
                <a:latin typeface="Lato"/>
                <a:ea typeface="Lato"/>
                <a:cs typeface="Lato"/>
                <a:sym typeface="Lato"/>
              </a:rPr>
              <a:t>Chrome Browser</a:t>
            </a:r>
            <a:endParaRPr sz="1333" b="1">
              <a:solidFill>
                <a:srgbClr val="FFFFFF"/>
              </a:solidFill>
              <a:latin typeface="Lato"/>
              <a:ea typeface="Lato"/>
              <a:cs typeface="Lato"/>
              <a:sym typeface="Lato"/>
            </a:endParaRPr>
          </a:p>
        </p:txBody>
      </p:sp>
      <p:pic>
        <p:nvPicPr>
          <p:cNvPr id="88" name="Google Shape;88;p13"/>
          <p:cNvPicPr preferRelativeResize="0"/>
          <p:nvPr/>
        </p:nvPicPr>
        <p:blipFill>
          <a:blip r:embed="rId5">
            <a:alphaModFix/>
          </a:blip>
          <a:stretch>
            <a:fillRect/>
          </a:stretch>
        </p:blipFill>
        <p:spPr>
          <a:xfrm>
            <a:off x="1481434" y="1953500"/>
            <a:ext cx="8367133" cy="4675987"/>
          </a:xfrm>
          <a:prstGeom prst="rect">
            <a:avLst/>
          </a:prstGeom>
          <a:noFill/>
          <a:ln>
            <a:noFill/>
          </a:ln>
        </p:spPr>
      </p:pic>
    </p:spTree>
    <p:extLst>
      <p:ext uri="{BB962C8B-B14F-4D97-AF65-F5344CB8AC3E}">
        <p14:creationId xmlns:p14="http://schemas.microsoft.com/office/powerpoint/2010/main" val="613968606"/>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12"/>
        <p:cNvGrpSpPr/>
        <p:nvPr/>
      </p:nvGrpSpPr>
      <p:grpSpPr>
        <a:xfrm>
          <a:off x="0" y="0"/>
          <a:ext cx="0" cy="0"/>
          <a:chOff x="0" y="0"/>
          <a:chExt cx="0" cy="0"/>
        </a:xfrm>
      </p:grpSpPr>
      <p:sp>
        <p:nvSpPr>
          <p:cNvPr id="113" name="Google Shape;113;p17"/>
          <p:cNvSpPr txBox="1">
            <a:spLocks noGrp="1"/>
          </p:cNvSpPr>
          <p:nvPr>
            <p:ph type="ctrTitle"/>
          </p:nvPr>
        </p:nvSpPr>
        <p:spPr>
          <a:xfrm>
            <a:off x="1120633" y="569300"/>
            <a:ext cx="10250800" cy="741707"/>
          </a:xfrm>
          <a:prstGeom prst="rect">
            <a:avLst/>
          </a:prstGeom>
        </p:spPr>
        <p:txBody>
          <a:bodyPr spcFirstLastPara="1" vert="horz" wrap="square" lIns="121900" tIns="121900" rIns="121900" bIns="121900" rtlCol="0" anchor="t" anchorCtr="0">
            <a:noAutofit/>
          </a:bodyPr>
          <a:lstStyle/>
          <a:p>
            <a:r>
              <a:rPr lang="en" sz="3200" dirty="0">
                <a:solidFill>
                  <a:srgbClr val="E30613"/>
                </a:solidFill>
              </a:rPr>
              <a:t>1st Option: Chrome Mobile </a:t>
            </a:r>
            <a:r>
              <a:rPr lang="en" sz="3200" dirty="0" smtClean="0">
                <a:solidFill>
                  <a:srgbClr val="E30613"/>
                </a:solidFill>
              </a:rPr>
              <a:t>Emulation</a:t>
            </a:r>
            <a:endParaRPr lang="en-US" sz="3200" dirty="0" smtClean="0">
              <a:solidFill>
                <a:srgbClr val="E30613"/>
              </a:solidFill>
            </a:endParaRPr>
          </a:p>
          <a:p>
            <a:endParaRPr sz="3200" dirty="0"/>
          </a:p>
        </p:txBody>
      </p:sp>
      <p:graphicFrame>
        <p:nvGraphicFramePr>
          <p:cNvPr id="114" name="Google Shape;114;p17"/>
          <p:cNvGraphicFramePr/>
          <p:nvPr>
            <p:extLst>
              <p:ext uri="{D42A27DB-BD31-4B8C-83A1-F6EECF244321}">
                <p14:modId xmlns:p14="http://schemas.microsoft.com/office/powerpoint/2010/main" val="2775828403"/>
              </p:ext>
            </p:extLst>
          </p:nvPr>
        </p:nvGraphicFramePr>
        <p:xfrm>
          <a:off x="1858763" y="1872951"/>
          <a:ext cx="7725912" cy="4416421"/>
        </p:xfrm>
        <a:graphic>
          <a:graphicData uri="http://schemas.openxmlformats.org/drawingml/2006/table">
            <a:tbl>
              <a:tblPr>
                <a:noFill/>
              </a:tblPr>
              <a:tblGrid>
                <a:gridCol w="3862956"/>
                <a:gridCol w="3862956"/>
              </a:tblGrid>
              <a:tr h="422805">
                <a:tc>
                  <a:txBody>
                    <a:bodyPr/>
                    <a:lstStyle/>
                    <a:p>
                      <a:pPr marL="0" lvl="0" indent="0" algn="ctr" rtl="0">
                        <a:spcBef>
                          <a:spcPts val="0"/>
                        </a:spcBef>
                        <a:spcAft>
                          <a:spcPts val="0"/>
                        </a:spcAft>
                        <a:buNone/>
                      </a:pPr>
                      <a:r>
                        <a:rPr lang="en" sz="1600" b="1" dirty="0"/>
                        <a:t>PROS</a:t>
                      </a:r>
                      <a:endParaRPr sz="1600" b="1" dirty="0"/>
                    </a:p>
                  </a:txBody>
                  <a:tcPr marL="121900" marR="121900" marT="121900" marB="121900"/>
                </a:tc>
                <a:tc>
                  <a:txBody>
                    <a:bodyPr/>
                    <a:lstStyle/>
                    <a:p>
                      <a:pPr marL="0" lvl="0" indent="0" algn="ctr" rtl="0">
                        <a:spcBef>
                          <a:spcPts val="0"/>
                        </a:spcBef>
                        <a:spcAft>
                          <a:spcPts val="0"/>
                        </a:spcAft>
                        <a:buNone/>
                      </a:pPr>
                      <a:r>
                        <a:rPr lang="en" sz="1600" b="1" dirty="0"/>
                        <a:t>CONS</a:t>
                      </a:r>
                      <a:endParaRPr sz="1600" b="1" dirty="0"/>
                    </a:p>
                  </a:txBody>
                  <a:tcPr marL="121900" marR="121900" marT="121900" marB="121900"/>
                </a:tc>
              </a:tr>
              <a:tr h="422805">
                <a:tc>
                  <a:txBody>
                    <a:bodyPr/>
                    <a:lstStyle/>
                    <a:p>
                      <a:pPr marL="0" lvl="0" indent="0" algn="ctr" rtl="0">
                        <a:spcBef>
                          <a:spcPts val="0"/>
                        </a:spcBef>
                        <a:spcAft>
                          <a:spcPts val="0"/>
                        </a:spcAft>
                        <a:buNone/>
                      </a:pPr>
                      <a:r>
                        <a:rPr lang="en" sz="1600" dirty="0"/>
                        <a:t>price</a:t>
                      </a:r>
                      <a:endParaRPr sz="1600" dirty="0"/>
                    </a:p>
                  </a:txBody>
                  <a:tcPr marL="121900" marR="121900" marT="121900" marB="121900"/>
                </a:tc>
                <a:tc>
                  <a:txBody>
                    <a:bodyPr/>
                    <a:lstStyle/>
                    <a:p>
                      <a:pPr marL="0" lvl="0" indent="0" algn="ctr" rtl="0">
                        <a:spcBef>
                          <a:spcPts val="0"/>
                        </a:spcBef>
                        <a:spcAft>
                          <a:spcPts val="0"/>
                        </a:spcAft>
                        <a:buNone/>
                      </a:pPr>
                      <a:r>
                        <a:rPr lang="en" sz="1600" dirty="0"/>
                        <a:t>reliable</a:t>
                      </a:r>
                      <a:endParaRPr sz="1600" dirty="0"/>
                    </a:p>
                  </a:txBody>
                  <a:tcPr marL="121900" marR="121900" marT="121900" marB="121900"/>
                </a:tc>
              </a:tr>
              <a:tr h="527511">
                <a:tc>
                  <a:txBody>
                    <a:bodyPr/>
                    <a:lstStyle/>
                    <a:p>
                      <a:pPr marL="0" lvl="0" indent="0" algn="ctr" rtl="0">
                        <a:spcBef>
                          <a:spcPts val="0"/>
                        </a:spcBef>
                        <a:spcAft>
                          <a:spcPts val="0"/>
                        </a:spcAft>
                        <a:buNone/>
                      </a:pPr>
                      <a:r>
                        <a:rPr lang="en" sz="1600" dirty="0"/>
                        <a:t> faster and with less latency </a:t>
                      </a:r>
                      <a:endParaRPr sz="1600" dirty="0"/>
                    </a:p>
                  </a:txBody>
                  <a:tcPr marL="121900" marR="121900" marT="121900" marB="121900"/>
                </a:tc>
                <a:tc>
                  <a:txBody>
                    <a:bodyPr/>
                    <a:lstStyle/>
                    <a:p>
                      <a:pPr marL="0" lvl="0" indent="0" algn="ctr" rtl="0">
                        <a:spcBef>
                          <a:spcPts val="0"/>
                        </a:spcBef>
                        <a:spcAft>
                          <a:spcPts val="0"/>
                        </a:spcAft>
                        <a:buNone/>
                      </a:pPr>
                      <a:r>
                        <a:rPr lang="en" sz="1600" dirty="0"/>
                        <a:t>Missing address box (different height)</a:t>
                      </a:r>
                      <a:endParaRPr sz="1600" dirty="0"/>
                    </a:p>
                  </a:txBody>
                  <a:tcPr marL="121900" marR="121900" marT="121900" marB="121900">
                    <a:lnB w="9525" cap="flat" cmpd="sng">
                      <a:solidFill>
                        <a:srgbClr val="9E9E9E"/>
                      </a:solidFill>
                      <a:prstDash val="solid"/>
                      <a:round/>
                      <a:headEnd type="none" w="sm" len="sm"/>
                      <a:tailEnd type="none" w="sm" len="sm"/>
                    </a:lnB>
                  </a:tcPr>
                </a:tc>
              </a:tr>
              <a:tr h="725335">
                <a:tc>
                  <a:txBody>
                    <a:bodyPr/>
                    <a:lstStyle/>
                    <a:p>
                      <a:pPr marL="0" lvl="0" indent="0" algn="ctr" rtl="0">
                        <a:spcBef>
                          <a:spcPts val="0"/>
                        </a:spcBef>
                        <a:spcAft>
                          <a:spcPts val="0"/>
                        </a:spcAft>
                        <a:buNone/>
                      </a:pPr>
                      <a:r>
                        <a:rPr lang="en" sz="1600" dirty="0"/>
                        <a:t> access to detailed information such as debugging information </a:t>
                      </a:r>
                      <a:endParaRPr sz="1600" dirty="0"/>
                    </a:p>
                  </a:txBody>
                  <a:tcPr marL="121900" marR="121900" marT="121900" marB="121900">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600" dirty="0"/>
                        <a:t>Hardware and Software Differences</a:t>
                      </a:r>
                      <a:endParaRPr sz="1600" dirty="0"/>
                    </a:p>
                    <a:p>
                      <a:pPr marL="0" lvl="0" indent="0" algn="ctr" rtl="0">
                        <a:spcBef>
                          <a:spcPts val="0"/>
                        </a:spcBef>
                        <a:spcAft>
                          <a:spcPts val="0"/>
                        </a:spcAft>
                        <a:buNone/>
                      </a:pPr>
                      <a:endParaRPr sz="1600" b="1"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923159">
                <a:tc>
                  <a:txBody>
                    <a:bodyPr/>
                    <a:lstStyle/>
                    <a:p>
                      <a:pPr marL="0" lvl="0" indent="0" algn="ctr" rtl="0">
                        <a:spcBef>
                          <a:spcPts val="0"/>
                        </a:spcBef>
                        <a:spcAft>
                          <a:spcPts val="0"/>
                        </a:spcAft>
                        <a:buNone/>
                      </a:pPr>
                      <a:r>
                        <a:rPr lang="en" sz="1600" dirty="0"/>
                        <a:t>simulating hard-to reproduce scenarios </a:t>
                      </a:r>
                      <a:endParaRPr sz="1600" dirty="0"/>
                    </a:p>
                    <a:p>
                      <a:pPr marL="0" lvl="0" indent="0" algn="ctr" rtl="0">
                        <a:spcBef>
                          <a:spcPts val="0"/>
                        </a:spcBef>
                        <a:spcAft>
                          <a:spcPts val="0"/>
                        </a:spcAft>
                        <a:buNone/>
                      </a:pPr>
                      <a:r>
                        <a:rPr lang="en" sz="1600" dirty="0"/>
                        <a:t>(GPS coordinates, network condition) </a:t>
                      </a:r>
                      <a:endParaRPr sz="1600" dirty="0"/>
                    </a:p>
                  </a:txBody>
                  <a:tcPr marL="121900" marR="121900" marT="121900" marB="121900">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600" dirty="0"/>
                        <a:t>Different Network Environment</a:t>
                      </a:r>
                      <a:endParaRPr sz="1600" dirty="0"/>
                    </a:p>
                    <a:p>
                      <a:pPr marL="0" lvl="0" indent="0" algn="ctr" rtl="0">
                        <a:spcBef>
                          <a:spcPts val="0"/>
                        </a:spcBef>
                        <a:spcAft>
                          <a:spcPts val="0"/>
                        </a:spcAft>
                        <a:buNone/>
                      </a:pPr>
                      <a:endParaRPr sz="1600" b="1"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725335">
                <a:tc>
                  <a:txBody>
                    <a:bodyPr/>
                    <a:lstStyle/>
                    <a:p>
                      <a:pPr marL="0" lvl="0" indent="0" algn="ctr" rtl="0">
                        <a:spcBef>
                          <a:spcPts val="0"/>
                        </a:spcBef>
                        <a:spcAft>
                          <a:spcPts val="0"/>
                        </a:spcAft>
                        <a:buNone/>
                      </a:pPr>
                      <a:r>
                        <a:rPr lang="en" sz="1600"/>
                        <a:t>Faster developing auto tests</a:t>
                      </a:r>
                      <a:endParaRPr sz="1600"/>
                    </a:p>
                  </a:txBody>
                  <a:tcPr marL="121900" marR="121900" marT="121900" marB="121900">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600" dirty="0"/>
                        <a:t>Differences in Computing Resources</a:t>
                      </a:r>
                      <a:endParaRPr sz="1600" dirty="0"/>
                    </a:p>
                    <a:p>
                      <a:pPr marL="0" lvl="0" indent="0" algn="ctr" rtl="0">
                        <a:spcBef>
                          <a:spcPts val="0"/>
                        </a:spcBef>
                        <a:spcAft>
                          <a:spcPts val="0"/>
                        </a:spcAft>
                        <a:buNone/>
                      </a:pPr>
                      <a:endParaRPr sz="1600" b="1"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527511">
                <a:tc>
                  <a:txBody>
                    <a:bodyPr/>
                    <a:lstStyle/>
                    <a:p>
                      <a:pPr marL="0" lvl="0" indent="0" algn="ctr" rtl="0">
                        <a:spcBef>
                          <a:spcPts val="0"/>
                        </a:spcBef>
                        <a:spcAft>
                          <a:spcPts val="0"/>
                        </a:spcAft>
                        <a:buNone/>
                      </a:pPr>
                      <a:r>
                        <a:rPr lang="en" sz="1600"/>
                        <a:t>Faster feedback (+ parallel execution)</a:t>
                      </a:r>
                      <a:endParaRPr sz="1600"/>
                    </a:p>
                  </a:txBody>
                  <a:tcPr marL="121900" marR="121900" marT="121900" marB="121900"/>
                </a:tc>
                <a:tc>
                  <a:txBody>
                    <a:bodyPr/>
                    <a:lstStyle/>
                    <a:p>
                      <a:pPr marL="0" lvl="0" indent="0" algn="ctr" rtl="0">
                        <a:spcBef>
                          <a:spcPts val="0"/>
                        </a:spcBef>
                        <a:spcAft>
                          <a:spcPts val="0"/>
                        </a:spcAft>
                        <a:buNone/>
                      </a:pPr>
                      <a:endParaRPr sz="1600" b="1" dirty="0"/>
                    </a:p>
                  </a:txBody>
                  <a:tcPr marL="121900" marR="121900" marT="121900" marB="121900">
                    <a:lnT w="9525" cap="flat" cmpd="sng">
                      <a:solidFill>
                        <a:srgbClr val="9E9E9E"/>
                      </a:solidFill>
                      <a:prstDash val="solid"/>
                      <a:round/>
                      <a:headEnd type="none" w="sm" len="sm"/>
                      <a:tailEnd type="none" w="sm" len="sm"/>
                    </a:lnT>
                  </a:tcPr>
                </a:tc>
              </a:tr>
            </a:tbl>
          </a:graphicData>
        </a:graphic>
      </p:graphicFrame>
    </p:spTree>
    <p:extLst>
      <p:ext uri="{BB962C8B-B14F-4D97-AF65-F5344CB8AC3E}">
        <p14:creationId xmlns:p14="http://schemas.microsoft.com/office/powerpoint/2010/main" val="244252417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18"/>
        <p:cNvGrpSpPr/>
        <p:nvPr/>
      </p:nvGrpSpPr>
      <p:grpSpPr>
        <a:xfrm>
          <a:off x="0" y="0"/>
          <a:ext cx="0" cy="0"/>
          <a:chOff x="0" y="0"/>
          <a:chExt cx="0" cy="0"/>
        </a:xfrm>
      </p:grpSpPr>
      <p:sp>
        <p:nvSpPr>
          <p:cNvPr id="119" name="Google Shape;119;p18"/>
          <p:cNvSpPr txBox="1">
            <a:spLocks noGrp="1"/>
          </p:cNvSpPr>
          <p:nvPr>
            <p:ph type="ctrTitle"/>
          </p:nvPr>
        </p:nvSpPr>
        <p:spPr>
          <a:xfrm>
            <a:off x="878792" y="569300"/>
            <a:ext cx="10250800" cy="653572"/>
          </a:xfrm>
          <a:prstGeom prst="rect">
            <a:avLst/>
          </a:prstGeom>
        </p:spPr>
        <p:txBody>
          <a:bodyPr spcFirstLastPara="1" vert="horz" wrap="square" lIns="121900" tIns="121900" rIns="121900" bIns="121900" rtlCol="0" anchor="t" anchorCtr="0">
            <a:noAutofit/>
          </a:bodyPr>
          <a:lstStyle/>
          <a:p>
            <a:pPr algn="ctr"/>
            <a:r>
              <a:rPr lang="en" sz="3200" dirty="0">
                <a:solidFill>
                  <a:srgbClr val="E30613"/>
                </a:solidFill>
              </a:rPr>
              <a:t>2nd Option: Android Emulator/Iphone </a:t>
            </a:r>
            <a:r>
              <a:rPr lang="en" sz="3200" dirty="0" smtClean="0">
                <a:solidFill>
                  <a:srgbClr val="E30613"/>
                </a:solidFill>
              </a:rPr>
              <a:t>Simulator</a:t>
            </a:r>
            <a:endParaRPr lang="en-US" sz="3200" dirty="0" smtClean="0">
              <a:solidFill>
                <a:srgbClr val="E30613"/>
              </a:solidFill>
            </a:endParaRPr>
          </a:p>
          <a:p>
            <a:endParaRPr sz="3200" dirty="0"/>
          </a:p>
        </p:txBody>
      </p:sp>
      <p:graphicFrame>
        <p:nvGraphicFramePr>
          <p:cNvPr id="120" name="Google Shape;120;p18"/>
          <p:cNvGraphicFramePr/>
          <p:nvPr>
            <p:extLst>
              <p:ext uri="{D42A27DB-BD31-4B8C-83A1-F6EECF244321}">
                <p14:modId xmlns:p14="http://schemas.microsoft.com/office/powerpoint/2010/main" val="899720723"/>
              </p:ext>
            </p:extLst>
          </p:nvPr>
        </p:nvGraphicFramePr>
        <p:xfrm>
          <a:off x="1476259" y="1773717"/>
          <a:ext cx="9055866" cy="4605050"/>
        </p:xfrm>
        <a:graphic>
          <a:graphicData uri="http://schemas.openxmlformats.org/drawingml/2006/table">
            <a:tbl>
              <a:tblPr>
                <a:noFill/>
              </a:tblPr>
              <a:tblGrid>
                <a:gridCol w="4527933"/>
                <a:gridCol w="4527933"/>
              </a:tblGrid>
              <a:tr h="535456">
                <a:tc>
                  <a:txBody>
                    <a:bodyPr/>
                    <a:lstStyle/>
                    <a:p>
                      <a:pPr marL="0" lvl="0" indent="0" algn="ctr" rtl="0">
                        <a:spcBef>
                          <a:spcPts val="0"/>
                        </a:spcBef>
                        <a:spcAft>
                          <a:spcPts val="0"/>
                        </a:spcAft>
                        <a:buNone/>
                      </a:pPr>
                      <a:r>
                        <a:rPr lang="en" sz="1800" b="1" dirty="0"/>
                        <a:t>PROS</a:t>
                      </a:r>
                      <a:endParaRPr sz="1800" b="1" dirty="0"/>
                    </a:p>
                  </a:txBody>
                  <a:tcPr marL="121900" marR="121900" marT="121900" marB="121900"/>
                </a:tc>
                <a:tc>
                  <a:txBody>
                    <a:bodyPr/>
                    <a:lstStyle/>
                    <a:p>
                      <a:pPr marL="0" lvl="0" indent="0" algn="ctr" rtl="0">
                        <a:spcBef>
                          <a:spcPts val="0"/>
                        </a:spcBef>
                        <a:spcAft>
                          <a:spcPts val="0"/>
                        </a:spcAft>
                        <a:buNone/>
                      </a:pPr>
                      <a:r>
                        <a:rPr lang="en" sz="1800" b="1"/>
                        <a:t>CONS</a:t>
                      </a:r>
                      <a:endParaRPr sz="1800" b="1"/>
                    </a:p>
                  </a:txBody>
                  <a:tcPr marL="121900" marR="121900" marT="121900" marB="121900"/>
                </a:tc>
              </a:tr>
              <a:tr h="535456">
                <a:tc>
                  <a:txBody>
                    <a:bodyPr/>
                    <a:lstStyle/>
                    <a:p>
                      <a:pPr marL="0" lvl="0" indent="0" algn="ctr" rtl="0">
                        <a:spcBef>
                          <a:spcPts val="0"/>
                        </a:spcBef>
                        <a:spcAft>
                          <a:spcPts val="0"/>
                        </a:spcAft>
                        <a:buNone/>
                      </a:pPr>
                      <a:r>
                        <a:rPr lang="en" sz="1800"/>
                        <a:t>price</a:t>
                      </a:r>
                      <a:endParaRPr sz="1800"/>
                    </a:p>
                  </a:txBody>
                  <a:tcPr marL="121900" marR="121900" marT="121900" marB="121900"/>
                </a:tc>
                <a:tc>
                  <a:txBody>
                    <a:bodyPr/>
                    <a:lstStyle/>
                    <a:p>
                      <a:pPr marL="0" lvl="0" indent="0" algn="ctr" rtl="0">
                        <a:spcBef>
                          <a:spcPts val="0"/>
                        </a:spcBef>
                        <a:spcAft>
                          <a:spcPts val="0"/>
                        </a:spcAft>
                        <a:buNone/>
                      </a:pPr>
                      <a:r>
                        <a:rPr lang="en" sz="1800"/>
                        <a:t>reliable</a:t>
                      </a:r>
                      <a:endParaRPr sz="1800"/>
                    </a:p>
                  </a:txBody>
                  <a:tcPr marL="121900" marR="121900" marT="121900" marB="121900"/>
                </a:tc>
              </a:tr>
              <a:tr h="1178046">
                <a:tc>
                  <a:txBody>
                    <a:bodyPr/>
                    <a:lstStyle/>
                    <a:p>
                      <a:pPr marL="0" lvl="0" indent="0" algn="ctr" rtl="0">
                        <a:spcBef>
                          <a:spcPts val="0"/>
                        </a:spcBef>
                        <a:spcAft>
                          <a:spcPts val="0"/>
                        </a:spcAft>
                        <a:buNone/>
                      </a:pPr>
                      <a:r>
                        <a:rPr lang="en" sz="1800"/>
                        <a:t>access to detailed information such as debugging information </a:t>
                      </a:r>
                      <a:endParaRPr sz="1800"/>
                    </a:p>
                  </a:txBody>
                  <a:tcPr marL="121900" marR="121900" marT="121900" marB="121900"/>
                </a:tc>
                <a:tc>
                  <a:txBody>
                    <a:bodyPr/>
                    <a:lstStyle/>
                    <a:p>
                      <a:pPr marL="0" lvl="0" indent="0" algn="ctr" rtl="0">
                        <a:spcBef>
                          <a:spcPts val="0"/>
                        </a:spcBef>
                        <a:spcAft>
                          <a:spcPts val="0"/>
                        </a:spcAft>
                        <a:buNone/>
                      </a:pPr>
                      <a:r>
                        <a:rPr lang="en" sz="1800" dirty="0"/>
                        <a:t>Hardware and Software Differences</a:t>
                      </a:r>
                      <a:endParaRPr sz="1800" dirty="0"/>
                    </a:p>
                    <a:p>
                      <a:pPr marL="0" lvl="0" indent="0" algn="ctr" rtl="0">
                        <a:spcBef>
                          <a:spcPts val="0"/>
                        </a:spcBef>
                        <a:spcAft>
                          <a:spcPts val="0"/>
                        </a:spcAft>
                        <a:buNone/>
                      </a:pPr>
                      <a:endParaRPr sz="1800" b="1" dirty="0"/>
                    </a:p>
                  </a:txBody>
                  <a:tcPr marL="121900" marR="121900" marT="121900" marB="121900"/>
                </a:tc>
              </a:tr>
              <a:tr h="1178046">
                <a:tc>
                  <a:txBody>
                    <a:bodyPr/>
                    <a:lstStyle/>
                    <a:p>
                      <a:pPr marL="0" lvl="0" indent="0" algn="ctr" rtl="0">
                        <a:spcBef>
                          <a:spcPts val="0"/>
                        </a:spcBef>
                        <a:spcAft>
                          <a:spcPts val="0"/>
                        </a:spcAft>
                        <a:buNone/>
                      </a:pPr>
                      <a:r>
                        <a:rPr lang="en" sz="1800"/>
                        <a:t>simulating hard-to reproduce scenarios (low battery, GPS coordinates, network)  </a:t>
                      </a:r>
                      <a:endParaRPr sz="1800"/>
                    </a:p>
                  </a:txBody>
                  <a:tcPr marL="121900" marR="121900" marT="121900" marB="121900"/>
                </a:tc>
                <a:tc>
                  <a:txBody>
                    <a:bodyPr/>
                    <a:lstStyle/>
                    <a:p>
                      <a:pPr marL="0" lvl="0" indent="0" algn="ctr" rtl="0">
                        <a:spcBef>
                          <a:spcPts val="0"/>
                        </a:spcBef>
                        <a:spcAft>
                          <a:spcPts val="0"/>
                        </a:spcAft>
                        <a:buNone/>
                      </a:pPr>
                      <a:r>
                        <a:rPr lang="en" sz="1800" dirty="0"/>
                        <a:t>Different Network Environment</a:t>
                      </a:r>
                      <a:endParaRPr sz="1800" dirty="0"/>
                    </a:p>
                    <a:p>
                      <a:pPr marL="0" lvl="0" indent="0" algn="ctr" rtl="0">
                        <a:spcBef>
                          <a:spcPts val="0"/>
                        </a:spcBef>
                        <a:spcAft>
                          <a:spcPts val="0"/>
                        </a:spcAft>
                        <a:buNone/>
                      </a:pPr>
                      <a:endParaRPr sz="1800" b="1" dirty="0"/>
                    </a:p>
                  </a:txBody>
                  <a:tcPr marL="121900" marR="121900" marT="121900" marB="121900"/>
                </a:tc>
              </a:tr>
              <a:tr h="1178046">
                <a:tc>
                  <a:txBody>
                    <a:bodyPr/>
                    <a:lstStyle/>
                    <a:p>
                      <a:pPr marL="0" lvl="0" indent="0" algn="l" rtl="0">
                        <a:spcBef>
                          <a:spcPts val="0"/>
                        </a:spcBef>
                        <a:spcAft>
                          <a:spcPts val="0"/>
                        </a:spcAft>
                        <a:buNone/>
                      </a:pPr>
                      <a:endParaRPr sz="1800" dirty="0"/>
                    </a:p>
                  </a:txBody>
                  <a:tcPr marL="121900" marR="121900" marT="121900" marB="121900"/>
                </a:tc>
                <a:tc>
                  <a:txBody>
                    <a:bodyPr/>
                    <a:lstStyle/>
                    <a:p>
                      <a:pPr marL="0" lvl="0" indent="0" algn="ctr" rtl="0">
                        <a:spcBef>
                          <a:spcPts val="0"/>
                        </a:spcBef>
                        <a:spcAft>
                          <a:spcPts val="0"/>
                        </a:spcAft>
                        <a:buNone/>
                      </a:pPr>
                      <a:r>
                        <a:rPr lang="en" sz="1800" dirty="0"/>
                        <a:t>Differences in Computing Resources</a:t>
                      </a:r>
                      <a:endParaRPr sz="1800" dirty="0"/>
                    </a:p>
                    <a:p>
                      <a:pPr marL="0" lvl="0" indent="0" algn="ctr" rtl="0">
                        <a:spcBef>
                          <a:spcPts val="0"/>
                        </a:spcBef>
                        <a:spcAft>
                          <a:spcPts val="0"/>
                        </a:spcAft>
                        <a:buNone/>
                      </a:pPr>
                      <a:endParaRPr sz="1800" b="1" dirty="0"/>
                    </a:p>
                  </a:txBody>
                  <a:tcPr marL="121900" marR="121900" marT="121900" marB="121900"/>
                </a:tc>
              </a:tr>
            </a:tbl>
          </a:graphicData>
        </a:graphic>
      </p:graphicFrame>
    </p:spTree>
    <p:extLst>
      <p:ext uri="{BB962C8B-B14F-4D97-AF65-F5344CB8AC3E}">
        <p14:creationId xmlns:p14="http://schemas.microsoft.com/office/powerpoint/2010/main" val="2699576169"/>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24"/>
        <p:cNvGrpSpPr/>
        <p:nvPr/>
      </p:nvGrpSpPr>
      <p:grpSpPr>
        <a:xfrm>
          <a:off x="0" y="0"/>
          <a:ext cx="0" cy="0"/>
          <a:chOff x="0" y="0"/>
          <a:chExt cx="0" cy="0"/>
        </a:xfrm>
      </p:grpSpPr>
      <p:sp>
        <p:nvSpPr>
          <p:cNvPr id="125" name="Google Shape;125;p19"/>
          <p:cNvSpPr txBox="1">
            <a:spLocks noGrp="1"/>
          </p:cNvSpPr>
          <p:nvPr>
            <p:ph type="ctrTitle"/>
          </p:nvPr>
        </p:nvSpPr>
        <p:spPr>
          <a:xfrm>
            <a:off x="1120633" y="569300"/>
            <a:ext cx="10250800" cy="664589"/>
          </a:xfrm>
          <a:prstGeom prst="rect">
            <a:avLst/>
          </a:prstGeom>
        </p:spPr>
        <p:txBody>
          <a:bodyPr spcFirstLastPara="1" vert="horz" wrap="square" lIns="121900" tIns="121900" rIns="121900" bIns="121900" rtlCol="0" anchor="t" anchorCtr="0">
            <a:noAutofit/>
          </a:bodyPr>
          <a:lstStyle/>
          <a:p>
            <a:r>
              <a:rPr lang="en" sz="3200" dirty="0">
                <a:solidFill>
                  <a:srgbClr val="E30613"/>
                </a:solidFill>
              </a:rPr>
              <a:t>3rd Option: Real </a:t>
            </a:r>
            <a:r>
              <a:rPr lang="en" sz="3200" dirty="0" smtClean="0">
                <a:solidFill>
                  <a:srgbClr val="E30613"/>
                </a:solidFill>
              </a:rPr>
              <a:t>Devices</a:t>
            </a:r>
            <a:endParaRPr lang="en-US" sz="3200" dirty="0" smtClean="0">
              <a:solidFill>
                <a:srgbClr val="E30613"/>
              </a:solidFill>
            </a:endParaRPr>
          </a:p>
          <a:p>
            <a:endParaRPr sz="3200" dirty="0"/>
          </a:p>
        </p:txBody>
      </p:sp>
      <p:graphicFrame>
        <p:nvGraphicFramePr>
          <p:cNvPr id="126" name="Google Shape;126;p19"/>
          <p:cNvGraphicFramePr/>
          <p:nvPr/>
        </p:nvGraphicFramePr>
        <p:xfrm>
          <a:off x="1120633" y="1773800"/>
          <a:ext cx="9652000" cy="3779320"/>
        </p:xfrm>
        <a:graphic>
          <a:graphicData uri="http://schemas.openxmlformats.org/drawingml/2006/table">
            <a:tbl>
              <a:tblPr>
                <a:noFill/>
              </a:tblPr>
              <a:tblGrid>
                <a:gridCol w="4826000"/>
                <a:gridCol w="4826000"/>
              </a:tblGrid>
              <a:tr h="609560">
                <a:tc>
                  <a:txBody>
                    <a:bodyPr/>
                    <a:lstStyle/>
                    <a:p>
                      <a:pPr marL="0" lvl="0" indent="0" algn="ctr" rtl="0">
                        <a:spcBef>
                          <a:spcPts val="0"/>
                        </a:spcBef>
                        <a:spcAft>
                          <a:spcPts val="0"/>
                        </a:spcAft>
                        <a:buNone/>
                      </a:pPr>
                      <a:r>
                        <a:rPr lang="en" sz="2400" b="1"/>
                        <a:t>PROS</a:t>
                      </a:r>
                      <a:endParaRPr sz="2400" b="1"/>
                    </a:p>
                  </a:txBody>
                  <a:tcPr marL="121900" marR="121900" marT="121900" marB="121900"/>
                </a:tc>
                <a:tc>
                  <a:txBody>
                    <a:bodyPr/>
                    <a:lstStyle/>
                    <a:p>
                      <a:pPr marL="0" lvl="0" indent="0" algn="ctr" rtl="0">
                        <a:spcBef>
                          <a:spcPts val="0"/>
                        </a:spcBef>
                        <a:spcAft>
                          <a:spcPts val="0"/>
                        </a:spcAft>
                        <a:buNone/>
                      </a:pPr>
                      <a:r>
                        <a:rPr lang="en" sz="2400" b="1"/>
                        <a:t>CONS</a:t>
                      </a:r>
                      <a:endParaRPr sz="2400" b="1"/>
                    </a:p>
                  </a:txBody>
                  <a:tcPr marL="121900" marR="121900" marT="121900" marB="121900"/>
                </a:tc>
              </a:tr>
              <a:tr h="609560">
                <a:tc>
                  <a:txBody>
                    <a:bodyPr/>
                    <a:lstStyle/>
                    <a:p>
                      <a:pPr marL="0" lvl="0" indent="0" algn="ctr" rtl="0">
                        <a:spcBef>
                          <a:spcPts val="0"/>
                        </a:spcBef>
                        <a:spcAft>
                          <a:spcPts val="0"/>
                        </a:spcAft>
                        <a:buNone/>
                      </a:pPr>
                      <a:r>
                        <a:rPr lang="en" sz="2400"/>
                        <a:t>Truly user experience</a:t>
                      </a:r>
                      <a:endParaRPr sz="2400"/>
                    </a:p>
                  </a:txBody>
                  <a:tcPr marL="121900" marR="121900" marT="121900" marB="121900"/>
                </a:tc>
                <a:tc>
                  <a:txBody>
                    <a:bodyPr/>
                    <a:lstStyle/>
                    <a:p>
                      <a:pPr marL="0" lvl="0" indent="0" algn="ctr" rtl="0">
                        <a:spcBef>
                          <a:spcPts val="0"/>
                        </a:spcBef>
                        <a:spcAft>
                          <a:spcPts val="0"/>
                        </a:spcAft>
                        <a:buNone/>
                      </a:pPr>
                      <a:r>
                        <a:rPr lang="en" sz="2400"/>
                        <a:t>procuring and managing Costs</a:t>
                      </a:r>
                      <a:endParaRPr sz="2400"/>
                    </a:p>
                  </a:txBody>
                  <a:tcPr marL="121900" marR="121900" marT="121900" marB="121900"/>
                </a:tc>
              </a:tr>
              <a:tr h="609560">
                <a:tc>
                  <a:txBody>
                    <a:bodyPr/>
                    <a:lstStyle/>
                    <a:p>
                      <a:pPr marL="0" lvl="0" indent="0" algn="ctr" rtl="0">
                        <a:spcBef>
                          <a:spcPts val="0"/>
                        </a:spcBef>
                        <a:spcAft>
                          <a:spcPts val="0"/>
                        </a:spcAft>
                        <a:buNone/>
                      </a:pPr>
                      <a:r>
                        <a:rPr lang="en" sz="2400"/>
                        <a:t>Reliability</a:t>
                      </a:r>
                      <a:endParaRPr sz="2400"/>
                    </a:p>
                  </a:txBody>
                  <a:tcPr marL="121900" marR="121900" marT="121900" marB="121900"/>
                </a:tc>
                <a:tc>
                  <a:txBody>
                    <a:bodyPr/>
                    <a:lstStyle/>
                    <a:p>
                      <a:pPr marL="0" lvl="0" indent="0" algn="ctr" rtl="0">
                        <a:spcBef>
                          <a:spcPts val="0"/>
                        </a:spcBef>
                        <a:spcAft>
                          <a:spcPts val="0"/>
                        </a:spcAft>
                        <a:buNone/>
                      </a:pPr>
                      <a:r>
                        <a:rPr lang="en" sz="2400" b="1"/>
                        <a:t> </a:t>
                      </a:r>
                      <a:r>
                        <a:rPr lang="en" sz="2400"/>
                        <a:t>debugging</a:t>
                      </a:r>
                      <a:endParaRPr sz="2400"/>
                    </a:p>
                  </a:txBody>
                  <a:tcPr marL="121900" marR="121900" marT="121900" marB="121900"/>
                </a:tc>
              </a:tr>
              <a:tr h="1341080">
                <a:tc>
                  <a:txBody>
                    <a:bodyPr/>
                    <a:lstStyle/>
                    <a:p>
                      <a:pPr marL="0" lvl="0" indent="0" algn="ctr" rtl="0">
                        <a:spcBef>
                          <a:spcPts val="0"/>
                        </a:spcBef>
                        <a:spcAft>
                          <a:spcPts val="0"/>
                        </a:spcAft>
                        <a:buNone/>
                      </a:pPr>
                      <a:r>
                        <a:rPr lang="en" sz="2400"/>
                        <a:t>expose performance defects </a:t>
                      </a:r>
                      <a:endParaRPr sz="2400"/>
                    </a:p>
                    <a:p>
                      <a:pPr marL="0" lvl="0" indent="0" algn="ctr" rtl="0">
                        <a:spcBef>
                          <a:spcPts val="0"/>
                        </a:spcBef>
                        <a:spcAft>
                          <a:spcPts val="0"/>
                        </a:spcAft>
                        <a:buNone/>
                      </a:pPr>
                      <a:endParaRPr sz="2400"/>
                    </a:p>
                  </a:txBody>
                  <a:tcPr marL="121900" marR="121900" marT="121900" marB="121900"/>
                </a:tc>
                <a:tc>
                  <a:txBody>
                    <a:bodyPr/>
                    <a:lstStyle/>
                    <a:p>
                      <a:pPr marL="0" lvl="0" indent="0" algn="ctr" rtl="0">
                        <a:spcBef>
                          <a:spcPts val="0"/>
                        </a:spcBef>
                        <a:spcAft>
                          <a:spcPts val="0"/>
                        </a:spcAft>
                        <a:buNone/>
                      </a:pPr>
                      <a:r>
                        <a:rPr lang="en" sz="2400"/>
                        <a:t>simulating hard-to reproduce scenarios (low battery, GPS coordinates, etc.) </a:t>
                      </a:r>
                      <a:endParaRPr sz="2400" b="1"/>
                    </a:p>
                  </a:txBody>
                  <a:tcPr marL="121900" marR="121900" marT="121900" marB="121900"/>
                </a:tc>
              </a:tr>
              <a:tr h="609560">
                <a:tc>
                  <a:txBody>
                    <a:bodyPr/>
                    <a:lstStyle/>
                    <a:p>
                      <a:pPr marL="0" lvl="0" indent="0" algn="ctr" rtl="0">
                        <a:spcBef>
                          <a:spcPts val="0"/>
                        </a:spcBef>
                        <a:spcAft>
                          <a:spcPts val="0"/>
                        </a:spcAft>
                        <a:buNone/>
                      </a:pPr>
                      <a:endParaRPr sz="2400"/>
                    </a:p>
                  </a:txBody>
                  <a:tcPr marL="121900" marR="121900" marT="121900" marB="121900"/>
                </a:tc>
                <a:tc>
                  <a:txBody>
                    <a:bodyPr/>
                    <a:lstStyle/>
                    <a:p>
                      <a:pPr marL="0" lvl="0" indent="0" algn="ctr" rtl="0">
                        <a:spcBef>
                          <a:spcPts val="0"/>
                        </a:spcBef>
                        <a:spcAft>
                          <a:spcPts val="0"/>
                        </a:spcAft>
                        <a:buNone/>
                      </a:pPr>
                      <a:endParaRPr sz="2400" b="1"/>
                    </a:p>
                  </a:txBody>
                  <a:tcPr marL="121900" marR="121900" marT="121900" marB="121900"/>
                </a:tc>
              </a:tr>
            </a:tbl>
          </a:graphicData>
        </a:graphic>
      </p:graphicFrame>
    </p:spTree>
    <p:extLst>
      <p:ext uri="{BB962C8B-B14F-4D97-AF65-F5344CB8AC3E}">
        <p14:creationId xmlns:p14="http://schemas.microsoft.com/office/powerpoint/2010/main" val="1609291155"/>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 xmlns:a16="http://schemas.microsoft.com/office/drawing/2014/main" id="{8C7ED0B0-AF9F-408E-B6E7-27930AC8C9EB}"/>
              </a:ext>
            </a:extLst>
          </p:cNvPr>
          <p:cNvSpPr>
            <a:spLocks noGrp="1"/>
          </p:cNvSpPr>
          <p:nvPr>
            <p:ph type="pic" sz="quarter" idx="15"/>
          </p:nvPr>
        </p:nvSpPr>
        <p:spPr/>
      </p:sp>
      <p:sp>
        <p:nvSpPr>
          <p:cNvPr id="4" name="Content Placeholder 3">
            <a:extLst>
              <a:ext uri="{FF2B5EF4-FFF2-40B4-BE49-F238E27FC236}">
                <a16:creationId xmlns="" xmlns:a16="http://schemas.microsoft.com/office/drawing/2014/main" id="{FF48844C-61EA-4736-9A05-B16CF56A1642}"/>
              </a:ext>
            </a:extLst>
          </p:cNvPr>
          <p:cNvSpPr>
            <a:spLocks noGrp="1"/>
          </p:cNvSpPr>
          <p:nvPr>
            <p:ph sz="quarter" idx="13"/>
          </p:nvPr>
        </p:nvSpPr>
        <p:spPr>
          <a:xfrm>
            <a:off x="1515852" y="1376280"/>
            <a:ext cx="6120190" cy="2052637"/>
          </a:xfrm>
        </p:spPr>
        <p:txBody>
          <a:bodyPr/>
          <a:lstStyle/>
          <a:p>
            <a:pPr algn="ctr"/>
            <a:r>
              <a:rPr lang="en-US" dirty="0"/>
              <a:t>Headless Browser</a:t>
            </a:r>
          </a:p>
        </p:txBody>
      </p:sp>
    </p:spTree>
    <p:extLst>
      <p:ext uri="{BB962C8B-B14F-4D97-AF65-F5344CB8AC3E}">
        <p14:creationId xmlns:p14="http://schemas.microsoft.com/office/powerpoint/2010/main" val="21461029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Headless </a:t>
            </a:r>
            <a:r>
              <a:rPr lang="en-US" dirty="0"/>
              <a:t>Browser</a:t>
            </a:r>
          </a:p>
        </p:txBody>
      </p:sp>
      <p:sp>
        <p:nvSpPr>
          <p:cNvPr id="4" name="Text Placeholder 3"/>
          <p:cNvSpPr>
            <a:spLocks noGrp="1"/>
          </p:cNvSpPr>
          <p:nvPr>
            <p:ph type="body" sz="quarter" idx="35"/>
          </p:nvPr>
        </p:nvSpPr>
        <p:spPr>
          <a:xfrm>
            <a:off x="838200" y="1361663"/>
            <a:ext cx="4835487" cy="4681538"/>
          </a:xfrm>
        </p:spPr>
        <p:txBody>
          <a:bodyPr/>
          <a:lstStyle/>
          <a:p>
            <a:r>
              <a:rPr lang="en-US" dirty="0" smtClean="0"/>
              <a:t>web </a:t>
            </a:r>
            <a:r>
              <a:rPr lang="en-US" dirty="0"/>
              <a:t>browser </a:t>
            </a:r>
            <a:r>
              <a:rPr lang="en-US" dirty="0" smtClean="0"/>
              <a:t>without GUI</a:t>
            </a:r>
          </a:p>
          <a:p>
            <a:endParaRPr lang="en-US" dirty="0"/>
          </a:p>
        </p:txBody>
      </p:sp>
      <p:pic>
        <p:nvPicPr>
          <p:cNvPr id="6" name="Picture 5"/>
          <p:cNvPicPr>
            <a:picLocks noChangeAspect="1"/>
          </p:cNvPicPr>
          <p:nvPr/>
        </p:nvPicPr>
        <p:blipFill>
          <a:blip r:embed="rId3"/>
          <a:stretch>
            <a:fillRect/>
          </a:stretch>
        </p:blipFill>
        <p:spPr>
          <a:xfrm>
            <a:off x="5994052" y="1189668"/>
            <a:ext cx="5988627" cy="4770457"/>
          </a:xfrm>
          <a:prstGeom prst="rect">
            <a:avLst/>
          </a:prstGeom>
        </p:spPr>
      </p:pic>
      <p:sp>
        <p:nvSpPr>
          <p:cNvPr id="7" name="TextBox 6"/>
          <p:cNvSpPr txBox="1"/>
          <p:nvPr/>
        </p:nvSpPr>
        <p:spPr>
          <a:xfrm>
            <a:off x="7805008" y="6205651"/>
            <a:ext cx="3548792" cy="369332"/>
          </a:xfrm>
          <a:prstGeom prst="rect">
            <a:avLst/>
          </a:prstGeom>
          <a:noFill/>
        </p:spPr>
        <p:txBody>
          <a:bodyPr wrap="none" rtlCol="0">
            <a:spAutoFit/>
          </a:bodyPr>
          <a:lstStyle/>
          <a:p>
            <a:r>
              <a:rPr lang="en-US" b="1" dirty="0" smtClean="0"/>
              <a:t>Chrome Headless Architecture</a:t>
            </a:r>
            <a:endParaRPr lang="en-US" b="1" dirty="0"/>
          </a:p>
        </p:txBody>
      </p:sp>
    </p:spTree>
    <p:extLst>
      <p:ext uri="{BB962C8B-B14F-4D97-AF65-F5344CB8AC3E}">
        <p14:creationId xmlns:p14="http://schemas.microsoft.com/office/powerpoint/2010/main" val="2753379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Frameworks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257" y="1177403"/>
            <a:ext cx="6426925" cy="5364624"/>
          </a:xfrm>
          <a:prstGeom prst="rect">
            <a:avLst/>
          </a:prstGeom>
        </p:spPr>
      </p:pic>
    </p:spTree>
    <p:extLst>
      <p:ext uri="{BB962C8B-B14F-4D97-AF65-F5344CB8AC3E}">
        <p14:creationId xmlns:p14="http://schemas.microsoft.com/office/powerpoint/2010/main" val="33250848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Headless Browser</a:t>
            </a:r>
          </a:p>
        </p:txBody>
      </p:sp>
      <p:sp>
        <p:nvSpPr>
          <p:cNvPr id="4" name="Text Placeholder 3"/>
          <p:cNvSpPr>
            <a:spLocks noGrp="1"/>
          </p:cNvSpPr>
          <p:nvPr>
            <p:ph type="body" sz="quarter" idx="35"/>
          </p:nvPr>
        </p:nvSpPr>
        <p:spPr/>
        <p:txBody>
          <a:bodyPr>
            <a:normAutofit lnSpcReduction="10000"/>
          </a:bodyPr>
          <a:lstStyle/>
          <a:p>
            <a:r>
              <a:rPr lang="en-US" b="1" dirty="0"/>
              <a:t>Benefits of Headless Browser</a:t>
            </a:r>
          </a:p>
          <a:p>
            <a:pPr lvl="1"/>
            <a:r>
              <a:rPr lang="en-US" b="1" dirty="0" smtClean="0"/>
              <a:t>Greater </a:t>
            </a:r>
            <a:r>
              <a:rPr lang="en-US" b="1" dirty="0"/>
              <a:t>testing reach</a:t>
            </a:r>
            <a:r>
              <a:rPr lang="en-US" dirty="0"/>
              <a:t>: allow to run UI tests on non-GUI environment like Docker, </a:t>
            </a:r>
            <a:r>
              <a:rPr lang="en-US" dirty="0" err="1"/>
              <a:t>linux</a:t>
            </a:r>
            <a:r>
              <a:rPr lang="en-US" dirty="0"/>
              <a:t>.</a:t>
            </a:r>
          </a:p>
          <a:p>
            <a:pPr lvl="1"/>
            <a:r>
              <a:rPr lang="en-US" b="1" dirty="0" smtClean="0"/>
              <a:t>Improved </a:t>
            </a:r>
            <a:r>
              <a:rPr lang="en-US" b="1" dirty="0"/>
              <a:t>speed and performance: </a:t>
            </a:r>
            <a:r>
              <a:rPr lang="en-US" dirty="0"/>
              <a:t>test run faster and consume less resources (CPU, memory)</a:t>
            </a:r>
          </a:p>
          <a:p>
            <a:pPr lvl="1"/>
            <a:r>
              <a:rPr lang="en-US" b="1" dirty="0" smtClean="0"/>
              <a:t>Multitasking</a:t>
            </a:r>
            <a:r>
              <a:rPr lang="en-US" dirty="0"/>
              <a:t>: With the UI disabled, headless testing lets you continue to use your computer while the tests execute in the background.</a:t>
            </a:r>
          </a:p>
          <a:p>
            <a:endParaRPr lang="en-US" dirty="0"/>
          </a:p>
          <a:p>
            <a:r>
              <a:rPr lang="en-US" b="1" dirty="0"/>
              <a:t>Disadvantages Of Headless Browser</a:t>
            </a:r>
          </a:p>
          <a:p>
            <a:pPr lvl="1"/>
            <a:r>
              <a:rPr lang="en-US" b="1" dirty="0" smtClean="0"/>
              <a:t>Hard </a:t>
            </a:r>
            <a:r>
              <a:rPr lang="en-US" b="1" dirty="0"/>
              <a:t>for debugging</a:t>
            </a:r>
            <a:r>
              <a:rPr lang="en-US" dirty="0"/>
              <a:t> as you do not see what happen on the browser</a:t>
            </a:r>
          </a:p>
          <a:p>
            <a:pPr lvl="1"/>
            <a:r>
              <a:rPr lang="en-US" b="1" dirty="0" smtClean="0"/>
              <a:t>Not </a:t>
            </a:r>
            <a:r>
              <a:rPr lang="en-US" b="1" dirty="0"/>
              <a:t>a real browser, not mimic the real user interactions</a:t>
            </a:r>
            <a:endParaRPr lang="en-US" dirty="0"/>
          </a:p>
          <a:p>
            <a:endParaRPr lang="en-US" dirty="0"/>
          </a:p>
        </p:txBody>
      </p:sp>
    </p:spTree>
    <p:extLst>
      <p:ext uri="{BB962C8B-B14F-4D97-AF65-F5344CB8AC3E}">
        <p14:creationId xmlns:p14="http://schemas.microsoft.com/office/powerpoint/2010/main" val="625462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 xmlns:a16="http://schemas.microsoft.com/office/drawing/2014/main" id="{8C7ED0B0-AF9F-408E-B6E7-27930AC8C9EB}"/>
              </a:ext>
            </a:extLst>
          </p:cNvPr>
          <p:cNvSpPr>
            <a:spLocks noGrp="1"/>
          </p:cNvSpPr>
          <p:nvPr>
            <p:ph type="pic" sz="quarter" idx="15"/>
          </p:nvPr>
        </p:nvSpPr>
        <p:spPr/>
      </p:sp>
      <p:sp>
        <p:nvSpPr>
          <p:cNvPr id="4" name="Content Placeholder 3">
            <a:extLst>
              <a:ext uri="{FF2B5EF4-FFF2-40B4-BE49-F238E27FC236}">
                <a16:creationId xmlns="" xmlns:a16="http://schemas.microsoft.com/office/drawing/2014/main" id="{FF48844C-61EA-4736-9A05-B16CF56A1642}"/>
              </a:ext>
            </a:extLst>
          </p:cNvPr>
          <p:cNvSpPr>
            <a:spLocks noGrp="1"/>
          </p:cNvSpPr>
          <p:nvPr>
            <p:ph sz="quarter" idx="13"/>
          </p:nvPr>
        </p:nvSpPr>
        <p:spPr>
          <a:xfrm>
            <a:off x="1515852" y="1376280"/>
            <a:ext cx="6120190" cy="2052637"/>
          </a:xfrm>
        </p:spPr>
        <p:txBody>
          <a:bodyPr/>
          <a:lstStyle/>
          <a:p>
            <a:pPr algn="ctr"/>
            <a:r>
              <a:rPr lang="en-US" dirty="0"/>
              <a:t>Distributed UI </a:t>
            </a:r>
            <a:r>
              <a:rPr lang="en-US" dirty="0" smtClean="0"/>
              <a:t>Testing Solutions</a:t>
            </a:r>
            <a:endParaRPr lang="en-US" dirty="0"/>
          </a:p>
        </p:txBody>
      </p:sp>
    </p:spTree>
    <p:extLst>
      <p:ext uri="{BB962C8B-B14F-4D97-AF65-F5344CB8AC3E}">
        <p14:creationId xmlns:p14="http://schemas.microsoft.com/office/powerpoint/2010/main" val="41398657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UI </a:t>
            </a:r>
            <a:r>
              <a:rPr lang="en-US" dirty="0" smtClean="0"/>
              <a:t>Testing Solutions</a:t>
            </a:r>
            <a:endParaRPr lang="en-US" dirty="0"/>
          </a:p>
        </p:txBody>
      </p:sp>
      <p:sp>
        <p:nvSpPr>
          <p:cNvPr id="3" name="Text Placeholder 2"/>
          <p:cNvSpPr>
            <a:spLocks noGrp="1"/>
          </p:cNvSpPr>
          <p:nvPr>
            <p:ph type="body" sz="quarter" idx="35"/>
          </p:nvPr>
        </p:nvSpPr>
        <p:spPr/>
        <p:txBody>
          <a:bodyPr/>
          <a:lstStyle/>
          <a:p>
            <a:pPr>
              <a:buFont typeface="Wingdings" panose="05000000000000000000" pitchFamily="2" charset="2"/>
              <a:buChar char="Ø"/>
            </a:pPr>
            <a:r>
              <a:rPr lang="en-US" b="1" dirty="0"/>
              <a:t>Selenium Grid</a:t>
            </a:r>
          </a:p>
          <a:p>
            <a:pPr>
              <a:buFont typeface="Wingdings" panose="05000000000000000000" pitchFamily="2" charset="2"/>
              <a:buChar char="Ø"/>
            </a:pPr>
            <a:r>
              <a:rPr lang="en-US" b="1" dirty="0"/>
              <a:t>Cloud-Based Cross Browser Testing</a:t>
            </a:r>
          </a:p>
          <a:p>
            <a:pPr lvl="1">
              <a:buFont typeface="Wingdings" panose="05000000000000000000" pitchFamily="2" charset="2"/>
              <a:buChar char="Ø"/>
            </a:pPr>
            <a:r>
              <a:rPr lang="en-US" dirty="0" err="1"/>
              <a:t>SauceLabs</a:t>
            </a:r>
            <a:endParaRPr lang="en-US" dirty="0"/>
          </a:p>
          <a:p>
            <a:pPr lvl="1">
              <a:buFont typeface="Wingdings" panose="05000000000000000000" pitchFamily="2" charset="2"/>
              <a:buChar char="Ø"/>
            </a:pPr>
            <a:r>
              <a:rPr lang="en-US" dirty="0" err="1" smtClean="0"/>
              <a:t>BrowserStack</a:t>
            </a:r>
            <a:endParaRPr lang="en-US" dirty="0" smtClean="0"/>
          </a:p>
          <a:p>
            <a:pPr lvl="1">
              <a:buFont typeface="Wingdings" panose="05000000000000000000" pitchFamily="2" charset="2"/>
              <a:buChar char="Ø"/>
            </a:pPr>
            <a:r>
              <a:rPr lang="en-US" dirty="0" smtClean="0"/>
              <a:t>…</a:t>
            </a:r>
            <a:endParaRPr lang="en-US" dirty="0"/>
          </a:p>
          <a:p>
            <a:endParaRPr lang="en-US" dirty="0"/>
          </a:p>
        </p:txBody>
      </p:sp>
    </p:spTree>
    <p:extLst>
      <p:ext uri="{BB962C8B-B14F-4D97-AF65-F5344CB8AC3E}">
        <p14:creationId xmlns:p14="http://schemas.microsoft.com/office/powerpoint/2010/main" val="3555747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Selenium Grid</a:t>
            </a:r>
            <a:endParaRPr lang="en-US" dirty="0"/>
          </a:p>
        </p:txBody>
      </p:sp>
      <p:pic>
        <p:nvPicPr>
          <p:cNvPr id="4" name="Picture 3"/>
          <p:cNvPicPr>
            <a:picLocks noChangeAspect="1"/>
          </p:cNvPicPr>
          <p:nvPr/>
        </p:nvPicPr>
        <p:blipFill>
          <a:blip r:embed="rId2"/>
          <a:stretch>
            <a:fillRect/>
          </a:stretch>
        </p:blipFill>
        <p:spPr>
          <a:xfrm>
            <a:off x="838200" y="1419168"/>
            <a:ext cx="10003354" cy="4640110"/>
          </a:xfrm>
          <a:prstGeom prst="rect">
            <a:avLst/>
          </a:prstGeom>
        </p:spPr>
      </p:pic>
    </p:spTree>
    <p:extLst>
      <p:ext uri="{BB962C8B-B14F-4D97-AF65-F5344CB8AC3E}">
        <p14:creationId xmlns:p14="http://schemas.microsoft.com/office/powerpoint/2010/main" val="1310651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Selenium Grid</a:t>
            </a:r>
            <a:endParaRPr lang="en-US" dirty="0"/>
          </a:p>
        </p:txBody>
      </p:sp>
      <p:pic>
        <p:nvPicPr>
          <p:cNvPr id="5" name="Picture 4"/>
          <p:cNvPicPr>
            <a:picLocks noChangeAspect="1"/>
          </p:cNvPicPr>
          <p:nvPr/>
        </p:nvPicPr>
        <p:blipFill>
          <a:blip r:embed="rId2"/>
          <a:stretch>
            <a:fillRect/>
          </a:stretch>
        </p:blipFill>
        <p:spPr>
          <a:xfrm>
            <a:off x="1426569" y="1342165"/>
            <a:ext cx="9579281" cy="4789641"/>
          </a:xfrm>
          <a:prstGeom prst="rect">
            <a:avLst/>
          </a:prstGeom>
        </p:spPr>
      </p:pic>
    </p:spTree>
    <p:extLst>
      <p:ext uri="{BB962C8B-B14F-4D97-AF65-F5344CB8AC3E}">
        <p14:creationId xmlns:p14="http://schemas.microsoft.com/office/powerpoint/2010/main" val="3537364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Selenium Grid (Mobile)</a:t>
            </a:r>
            <a:endParaRPr lang="en-US" dirty="0"/>
          </a:p>
        </p:txBody>
      </p:sp>
      <p:pic>
        <p:nvPicPr>
          <p:cNvPr id="4" name="Picture 3"/>
          <p:cNvPicPr>
            <a:picLocks noChangeAspect="1"/>
          </p:cNvPicPr>
          <p:nvPr/>
        </p:nvPicPr>
        <p:blipFill>
          <a:blip r:embed="rId2"/>
          <a:stretch>
            <a:fillRect/>
          </a:stretch>
        </p:blipFill>
        <p:spPr>
          <a:xfrm>
            <a:off x="2577945" y="1328035"/>
            <a:ext cx="6610123" cy="4644481"/>
          </a:xfrm>
          <a:prstGeom prst="rect">
            <a:avLst/>
          </a:prstGeom>
        </p:spPr>
      </p:pic>
    </p:spTree>
    <p:extLst>
      <p:ext uri="{BB962C8B-B14F-4D97-AF65-F5344CB8AC3E}">
        <p14:creationId xmlns:p14="http://schemas.microsoft.com/office/powerpoint/2010/main" val="4266281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Cloud-Based Cross Browser </a:t>
            </a:r>
            <a:r>
              <a:rPr lang="en-US" dirty="0" smtClean="0"/>
              <a:t>Platform</a:t>
            </a:r>
            <a:endParaRPr lang="en-US" dirty="0"/>
          </a:p>
        </p:txBody>
      </p:sp>
      <p:pic>
        <p:nvPicPr>
          <p:cNvPr id="4" name="Picture 3"/>
          <p:cNvPicPr>
            <a:picLocks noChangeAspect="1"/>
          </p:cNvPicPr>
          <p:nvPr/>
        </p:nvPicPr>
        <p:blipFill>
          <a:blip r:embed="rId3"/>
          <a:stretch>
            <a:fillRect/>
          </a:stretch>
        </p:blipFill>
        <p:spPr>
          <a:xfrm>
            <a:off x="462708" y="1651686"/>
            <a:ext cx="11435873" cy="4594878"/>
          </a:xfrm>
          <a:prstGeom prst="rect">
            <a:avLst/>
          </a:prstGeom>
        </p:spPr>
      </p:pic>
    </p:spTree>
    <p:extLst>
      <p:ext uri="{BB962C8B-B14F-4D97-AF65-F5344CB8AC3E}">
        <p14:creationId xmlns:p14="http://schemas.microsoft.com/office/powerpoint/2010/main" val="740545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 xmlns:a16="http://schemas.microsoft.com/office/drawing/2014/main" id="{8C7ED0B0-AF9F-408E-B6E7-27930AC8C9EB}"/>
              </a:ext>
            </a:extLst>
          </p:cNvPr>
          <p:cNvSpPr>
            <a:spLocks noGrp="1"/>
          </p:cNvSpPr>
          <p:nvPr>
            <p:ph type="pic" sz="quarter" idx="15"/>
          </p:nvPr>
        </p:nvSpPr>
        <p:spPr/>
      </p:sp>
      <p:sp>
        <p:nvSpPr>
          <p:cNvPr id="4" name="Content Placeholder 3">
            <a:extLst>
              <a:ext uri="{FF2B5EF4-FFF2-40B4-BE49-F238E27FC236}">
                <a16:creationId xmlns="" xmlns:a16="http://schemas.microsoft.com/office/drawing/2014/main" id="{FF48844C-61EA-4736-9A05-B16CF56A1642}"/>
              </a:ext>
            </a:extLst>
          </p:cNvPr>
          <p:cNvSpPr>
            <a:spLocks noGrp="1"/>
          </p:cNvSpPr>
          <p:nvPr>
            <p:ph sz="quarter" idx="13"/>
          </p:nvPr>
        </p:nvSpPr>
        <p:spPr>
          <a:xfrm>
            <a:off x="1515852" y="1376280"/>
            <a:ext cx="6120190" cy="2052637"/>
          </a:xfrm>
        </p:spPr>
        <p:txBody>
          <a:bodyPr/>
          <a:lstStyle/>
          <a:p>
            <a:pPr algn="ctr"/>
            <a:r>
              <a:rPr lang="en-US" dirty="0"/>
              <a:t>Visual Validation</a:t>
            </a:r>
          </a:p>
        </p:txBody>
      </p:sp>
    </p:spTree>
    <p:extLst>
      <p:ext uri="{BB962C8B-B14F-4D97-AF65-F5344CB8AC3E}">
        <p14:creationId xmlns:p14="http://schemas.microsoft.com/office/powerpoint/2010/main" val="10990882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a:t>
            </a:r>
            <a:r>
              <a:rPr lang="en-US" dirty="0" smtClean="0"/>
              <a:t>Bugs</a:t>
            </a:r>
            <a:endParaRPr lang="en-US" dirty="0"/>
          </a:p>
        </p:txBody>
      </p:sp>
      <p:pic>
        <p:nvPicPr>
          <p:cNvPr id="4" name="Picture 3"/>
          <p:cNvPicPr>
            <a:picLocks noChangeAspect="1"/>
          </p:cNvPicPr>
          <p:nvPr/>
        </p:nvPicPr>
        <p:blipFill>
          <a:blip r:embed="rId2"/>
          <a:stretch>
            <a:fillRect/>
          </a:stretch>
        </p:blipFill>
        <p:spPr>
          <a:xfrm>
            <a:off x="1773621" y="1051691"/>
            <a:ext cx="6455322" cy="5123020"/>
          </a:xfrm>
          <a:prstGeom prst="rect">
            <a:avLst/>
          </a:prstGeom>
        </p:spPr>
      </p:pic>
    </p:spTree>
    <p:extLst>
      <p:ext uri="{BB962C8B-B14F-4D97-AF65-F5344CB8AC3E}">
        <p14:creationId xmlns:p14="http://schemas.microsoft.com/office/powerpoint/2010/main" val="4183368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Validation – How it works</a:t>
            </a:r>
            <a:endParaRPr lang="en-US" dirty="0"/>
          </a:p>
        </p:txBody>
      </p:sp>
      <p:pic>
        <p:nvPicPr>
          <p:cNvPr id="4" name="Picture 3"/>
          <p:cNvPicPr>
            <a:picLocks noChangeAspect="1"/>
          </p:cNvPicPr>
          <p:nvPr/>
        </p:nvPicPr>
        <p:blipFill>
          <a:blip r:embed="rId2"/>
          <a:stretch>
            <a:fillRect/>
          </a:stretch>
        </p:blipFill>
        <p:spPr>
          <a:xfrm>
            <a:off x="1118212" y="1595560"/>
            <a:ext cx="9955576" cy="4420134"/>
          </a:xfrm>
          <a:prstGeom prst="rect">
            <a:avLst/>
          </a:prstGeom>
        </p:spPr>
      </p:pic>
    </p:spTree>
    <p:extLst>
      <p:ext uri="{BB962C8B-B14F-4D97-AF65-F5344CB8AC3E}">
        <p14:creationId xmlns:p14="http://schemas.microsoft.com/office/powerpoint/2010/main" val="3602594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stomShape 2"/>
          <p:cNvSpPr/>
          <p:nvPr/>
        </p:nvSpPr>
        <p:spPr>
          <a:xfrm>
            <a:off x="6140880" y="1687680"/>
            <a:ext cx="929880" cy="801360"/>
          </a:xfrm>
          <a:prstGeom prst="hexagon">
            <a:avLst>
              <a:gd name="adj" fmla="val 28900"/>
              <a:gd name="vf" fmla="val 115470"/>
            </a:avLst>
          </a:prstGeom>
          <a:noFill/>
          <a:ln>
            <a:noFill/>
          </a:ln>
        </p:spPr>
        <p:style>
          <a:lnRef idx="0">
            <a:scrgbClr r="0" g="0" b="0"/>
          </a:lnRef>
          <a:fillRef idx="0">
            <a:scrgbClr r="0" g="0" b="0"/>
          </a:fillRef>
          <a:effectRef idx="0">
            <a:scrgbClr r="0" g="0" b="0"/>
          </a:effectRef>
          <a:fontRef idx="minor"/>
        </p:style>
      </p:sp>
      <p:sp>
        <p:nvSpPr>
          <p:cNvPr id="282" name="CustomShape 3"/>
          <p:cNvSpPr/>
          <p:nvPr/>
        </p:nvSpPr>
        <p:spPr>
          <a:xfrm>
            <a:off x="7227720" y="3187440"/>
            <a:ext cx="929880" cy="801360"/>
          </a:xfrm>
          <a:prstGeom prst="hexagon">
            <a:avLst>
              <a:gd name="adj" fmla="val 28900"/>
              <a:gd name="vf" fmla="val 115470"/>
            </a:avLst>
          </a:prstGeom>
          <a:noFill/>
          <a:ln>
            <a:noFill/>
          </a:ln>
        </p:spPr>
        <p:style>
          <a:lnRef idx="0">
            <a:scrgbClr r="0" g="0" b="0"/>
          </a:lnRef>
          <a:fillRef idx="0">
            <a:scrgbClr r="0" g="0" b="0"/>
          </a:fillRef>
          <a:effectRef idx="0">
            <a:scrgbClr r="0" g="0" b="0"/>
          </a:effectRef>
          <a:fontRef idx="minor"/>
        </p:style>
      </p:sp>
      <p:sp>
        <p:nvSpPr>
          <p:cNvPr id="283" name="CustomShape 4"/>
          <p:cNvSpPr/>
          <p:nvPr/>
        </p:nvSpPr>
        <p:spPr>
          <a:xfrm>
            <a:off x="6472800" y="4880520"/>
            <a:ext cx="929880" cy="801360"/>
          </a:xfrm>
          <a:prstGeom prst="hexagon">
            <a:avLst>
              <a:gd name="adj" fmla="val 28900"/>
              <a:gd name="vf" fmla="val 115470"/>
            </a:avLst>
          </a:prstGeom>
          <a:noFill/>
          <a:ln>
            <a:noFill/>
          </a:ln>
        </p:spPr>
        <p:style>
          <a:lnRef idx="0">
            <a:scrgbClr r="0" g="0" b="0"/>
          </a:lnRef>
          <a:fillRef idx="0">
            <a:scrgbClr r="0" g="0" b="0"/>
          </a:fillRef>
          <a:effectRef idx="0">
            <a:scrgbClr r="0" g="0" b="0"/>
          </a:effectRef>
          <a:fontRef idx="minor"/>
        </p:style>
      </p:sp>
      <p:sp>
        <p:nvSpPr>
          <p:cNvPr id="284" name="CustomShape 5"/>
          <p:cNvSpPr/>
          <p:nvPr/>
        </p:nvSpPr>
        <p:spPr>
          <a:xfrm>
            <a:off x="4600440" y="5056200"/>
            <a:ext cx="929880" cy="801360"/>
          </a:xfrm>
          <a:prstGeom prst="hexagon">
            <a:avLst>
              <a:gd name="adj" fmla="val 28900"/>
              <a:gd name="vf" fmla="val 115470"/>
            </a:avLst>
          </a:prstGeom>
          <a:noFill/>
          <a:ln>
            <a:noFill/>
          </a:ln>
        </p:spPr>
        <p:style>
          <a:lnRef idx="0">
            <a:scrgbClr r="0" g="0" b="0"/>
          </a:lnRef>
          <a:fillRef idx="0">
            <a:scrgbClr r="0" g="0" b="0"/>
          </a:fillRef>
          <a:effectRef idx="0">
            <a:scrgbClr r="0" g="0" b="0"/>
          </a:effectRef>
          <a:fontRef idx="minor"/>
        </p:style>
      </p:sp>
      <p:sp>
        <p:nvSpPr>
          <p:cNvPr id="285" name="CustomShape 6"/>
          <p:cNvSpPr/>
          <p:nvPr/>
        </p:nvSpPr>
        <p:spPr>
          <a:xfrm>
            <a:off x="3495960" y="3557160"/>
            <a:ext cx="929880" cy="801360"/>
          </a:xfrm>
          <a:prstGeom prst="hexagon">
            <a:avLst>
              <a:gd name="adj" fmla="val 28900"/>
              <a:gd name="vf" fmla="val 115470"/>
            </a:avLst>
          </a:prstGeom>
          <a:noFill/>
          <a:ln>
            <a:noFill/>
          </a:ln>
        </p:spPr>
        <p:style>
          <a:lnRef idx="0">
            <a:scrgbClr r="0" g="0" b="0"/>
          </a:lnRef>
          <a:fillRef idx="0">
            <a:scrgbClr r="0" g="0" b="0"/>
          </a:fillRef>
          <a:effectRef idx="0">
            <a:scrgbClr r="0" g="0" b="0"/>
          </a:effectRef>
          <a:fontRef idx="minor"/>
        </p:style>
      </p:sp>
      <p:pic>
        <p:nvPicPr>
          <p:cNvPr id="286" name="Google Shape;720;p149"/>
          <p:cNvPicPr/>
          <p:nvPr/>
        </p:nvPicPr>
        <p:blipFill>
          <a:blip r:embed="rId3"/>
          <a:srcRect b="41150"/>
          <a:stretch/>
        </p:blipFill>
        <p:spPr>
          <a:xfrm>
            <a:off x="4886878" y="684762"/>
            <a:ext cx="8127360" cy="3904920"/>
          </a:xfrm>
          <a:prstGeom prst="rect">
            <a:avLst/>
          </a:prstGeom>
          <a:ln>
            <a:noFill/>
          </a:ln>
        </p:spPr>
      </p:pic>
      <p:pic>
        <p:nvPicPr>
          <p:cNvPr id="287" name="Google Shape;721;p149"/>
          <p:cNvPicPr/>
          <p:nvPr/>
        </p:nvPicPr>
        <p:blipFill>
          <a:blip r:embed="rId4"/>
          <a:srcRect l="27290" t="9390" r="17669" b="46609"/>
          <a:stretch/>
        </p:blipFill>
        <p:spPr>
          <a:xfrm>
            <a:off x="415800" y="3187440"/>
            <a:ext cx="6247080" cy="3531600"/>
          </a:xfrm>
          <a:prstGeom prst="rect">
            <a:avLst/>
          </a:prstGeom>
          <a:ln>
            <a:noFill/>
          </a:ln>
        </p:spPr>
      </p:pic>
      <p:sp>
        <p:nvSpPr>
          <p:cNvPr id="288" name="CustomShape 7"/>
          <p:cNvSpPr/>
          <p:nvPr/>
        </p:nvSpPr>
        <p:spPr>
          <a:xfrm>
            <a:off x="629640" y="1176840"/>
            <a:ext cx="2021400" cy="1748520"/>
          </a:xfrm>
          <a:prstGeom prst="hexagon">
            <a:avLst>
              <a:gd name="adj" fmla="val 28570"/>
              <a:gd name="vf" fmla="val 115470"/>
            </a:avLst>
          </a:prstGeom>
          <a:solidFill>
            <a:srgbClr val="8EB63E"/>
          </a:solidFill>
          <a:ln w="12600">
            <a:solidFill>
              <a:srgbClr val="FFFFFF"/>
            </a:solidFill>
            <a:miter/>
          </a:ln>
        </p:spPr>
        <p:style>
          <a:lnRef idx="0">
            <a:scrgbClr r="0" g="0" b="0"/>
          </a:lnRef>
          <a:fillRef idx="0">
            <a:scrgbClr r="0" g="0" b="0"/>
          </a:fillRef>
          <a:effectRef idx="0">
            <a:scrgbClr r="0" g="0" b="0"/>
          </a:effectRef>
          <a:fontRef idx="minor"/>
        </p:style>
        <p:txBody>
          <a:bodyPr lIns="25560" tIns="25560" rIns="25560" bIns="25560" anchor="ctr"/>
          <a:lstStyle/>
          <a:p>
            <a:pPr algn="ctr">
              <a:lnSpc>
                <a:spcPct val="90000"/>
              </a:lnSpc>
            </a:pPr>
            <a:r>
              <a:rPr lang="en-US" sz="2000" b="0" strike="noStrike" spc="-1">
                <a:solidFill>
                  <a:srgbClr val="FFFFFF"/>
                </a:solidFill>
                <a:latin typeface="Arial"/>
                <a:ea typeface="Arial"/>
              </a:rPr>
              <a:t>BDD Framework</a:t>
            </a:r>
            <a:endParaRPr lang="en-US" sz="2000" b="0" strike="noStrike" spc="-1">
              <a:latin typeface="Arial"/>
            </a:endParaRPr>
          </a:p>
        </p:txBody>
      </p:sp>
      <p:sp>
        <p:nvSpPr>
          <p:cNvPr id="11" name="Title 6">
            <a:extLst>
              <a:ext uri="{FF2B5EF4-FFF2-40B4-BE49-F238E27FC236}">
                <a16:creationId xmlns:a16="http://schemas.microsoft.com/office/drawing/2014/main" xmlns="" id="{2988E031-DCEC-4271-95BA-E02AC0A4ED29}"/>
              </a:ext>
            </a:extLst>
          </p:cNvPr>
          <p:cNvSpPr txBox="1">
            <a:spLocks/>
          </p:cNvSpPr>
          <p:nvPr/>
        </p:nvSpPr>
        <p:spPr>
          <a:xfrm>
            <a:off x="838200" y="405446"/>
            <a:ext cx="10515600" cy="538696"/>
          </a:xfrm>
          <a:prstGeom prst="rect">
            <a:avLst/>
          </a:prstGeom>
        </p:spPr>
        <p:txBody>
          <a:bodyPr/>
          <a:lstStyle>
            <a:lvl1pPr algn="l" defTabSz="914400" rtl="0" eaLnBrk="1" latinLnBrk="0" hangingPunct="1">
              <a:lnSpc>
                <a:spcPct val="90000"/>
              </a:lnSpc>
              <a:spcBef>
                <a:spcPct val="0"/>
              </a:spcBef>
              <a:buNone/>
              <a:defRPr lang="en-US" sz="3200" b="1" i="0" kern="1200" dirty="0" smtClean="0">
                <a:solidFill>
                  <a:srgbClr val="E30613"/>
                </a:solidFill>
                <a:latin typeface="Arial" panose="020B0604020202020204" pitchFamily="34" charset="0"/>
                <a:ea typeface="Arial" panose="020B0604020202020204" pitchFamily="34" charset="0"/>
                <a:cs typeface="Arial" panose="020B0604020202020204" pitchFamily="34" charset="0"/>
              </a:defRPr>
            </a:lvl1pPr>
          </a:lstStyle>
          <a:p>
            <a:pPr>
              <a:lnSpc>
                <a:spcPct val="100000"/>
              </a:lnSpc>
            </a:pPr>
            <a:r>
              <a:rPr lang="en-US" dirty="0">
                <a:latin typeface="Arial"/>
                <a:cs typeface="Arial"/>
              </a:rPr>
              <a:t>BDD Automation </a:t>
            </a:r>
            <a:r>
              <a:rPr lang="en-US" dirty="0" smtClean="0">
                <a:latin typeface="Arial"/>
                <a:cs typeface="Arial"/>
              </a:rPr>
              <a:t>Framework</a:t>
            </a:r>
            <a:endParaRPr lang="en-US" dirty="0">
              <a:latin typeface="Arial"/>
              <a:cs typeface="Arial"/>
            </a:endParaRPr>
          </a:p>
        </p:txBody>
      </p:sp>
    </p:spTree>
    <p:extLst>
      <p:ext uri="{BB962C8B-B14F-4D97-AF65-F5344CB8AC3E}">
        <p14:creationId xmlns:p14="http://schemas.microsoft.com/office/powerpoint/2010/main" val="343639700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Visual Test Technologies</a:t>
            </a:r>
          </a:p>
        </p:txBody>
      </p:sp>
      <p:sp>
        <p:nvSpPr>
          <p:cNvPr id="3" name="Text Placeholder 2"/>
          <p:cNvSpPr>
            <a:spLocks noGrp="1"/>
          </p:cNvSpPr>
          <p:nvPr>
            <p:ph type="body" sz="quarter" idx="35"/>
          </p:nvPr>
        </p:nvSpPr>
        <p:spPr/>
        <p:txBody>
          <a:bodyPr/>
          <a:lstStyle/>
          <a:p>
            <a:r>
              <a:rPr lang="en-US" b="1" dirty="0"/>
              <a:t>Pixel Comparisons</a:t>
            </a:r>
            <a:r>
              <a:rPr lang="en-US" dirty="0"/>
              <a:t> - take a snapshot of the screen and compare it with the pixels on a previous version of the page, or a version of the page from a different browser.</a:t>
            </a:r>
          </a:p>
          <a:p>
            <a:r>
              <a:rPr lang="en-US" b="1" dirty="0"/>
              <a:t>DOM Comparisons</a:t>
            </a:r>
            <a:r>
              <a:rPr lang="en-US" dirty="0"/>
              <a:t> - capture the DOM of the page and compare it with the DOM capture of a previous version of the page.</a:t>
            </a:r>
          </a:p>
          <a:p>
            <a:r>
              <a:rPr lang="en-US" b="1" dirty="0"/>
              <a:t>Visual AI</a:t>
            </a:r>
            <a:r>
              <a:rPr lang="en-US" dirty="0"/>
              <a:t> - Capture the screen image, break it into visual elements using AI, compare the visual elements with an older screen image broken into visual elements using AI and identify visible differences.</a:t>
            </a:r>
          </a:p>
          <a:p>
            <a:endParaRPr lang="en-US" dirty="0"/>
          </a:p>
        </p:txBody>
      </p:sp>
    </p:spTree>
    <p:extLst>
      <p:ext uri="{BB962C8B-B14F-4D97-AF65-F5344CB8AC3E}">
        <p14:creationId xmlns:p14="http://schemas.microsoft.com/office/powerpoint/2010/main" val="2695298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Pixel Comparisons </a:t>
            </a:r>
            <a:r>
              <a:rPr lang="en-US" dirty="0" smtClean="0"/>
              <a:t> vs Visual </a:t>
            </a:r>
            <a:r>
              <a:rPr lang="en-US" dirty="0"/>
              <a:t>AI</a:t>
            </a:r>
          </a:p>
        </p:txBody>
      </p:sp>
      <p:pic>
        <p:nvPicPr>
          <p:cNvPr id="4" name="Picture 3"/>
          <p:cNvPicPr>
            <a:picLocks noChangeAspect="1"/>
          </p:cNvPicPr>
          <p:nvPr/>
        </p:nvPicPr>
        <p:blipFill>
          <a:blip r:embed="rId2"/>
          <a:stretch>
            <a:fillRect/>
          </a:stretch>
        </p:blipFill>
        <p:spPr>
          <a:xfrm>
            <a:off x="2635979" y="1139351"/>
            <a:ext cx="5756962" cy="5343642"/>
          </a:xfrm>
          <a:prstGeom prst="rect">
            <a:avLst/>
          </a:prstGeom>
        </p:spPr>
      </p:pic>
    </p:spTree>
    <p:extLst>
      <p:ext uri="{BB962C8B-B14F-4D97-AF65-F5344CB8AC3E}">
        <p14:creationId xmlns:p14="http://schemas.microsoft.com/office/powerpoint/2010/main" val="2979567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674688" y="1658892"/>
            <a:ext cx="9757024" cy="4983351"/>
          </a:xfrm>
          <a:prstGeom prst="rect">
            <a:avLst/>
          </a:prstGeom>
        </p:spPr>
      </p:pic>
    </p:spTree>
    <p:extLst>
      <p:ext uri="{BB962C8B-B14F-4D97-AF65-F5344CB8AC3E}">
        <p14:creationId xmlns:p14="http://schemas.microsoft.com/office/powerpoint/2010/main" val="25790872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Tools</a:t>
            </a:r>
            <a:endParaRPr lang="en-US" dirty="0"/>
          </a:p>
        </p:txBody>
      </p:sp>
      <p:sp>
        <p:nvSpPr>
          <p:cNvPr id="3" name="Text Placeholder 2"/>
          <p:cNvSpPr>
            <a:spLocks noGrp="1"/>
          </p:cNvSpPr>
          <p:nvPr>
            <p:ph type="body" sz="quarter" idx="35"/>
          </p:nvPr>
        </p:nvSpPr>
        <p:spPr/>
        <p:txBody>
          <a:bodyPr>
            <a:normAutofit lnSpcReduction="10000"/>
          </a:bodyPr>
          <a:lstStyle/>
          <a:p>
            <a:pPr marL="0" indent="0">
              <a:buNone/>
            </a:pPr>
            <a:r>
              <a:rPr lang="en-US" b="1" u="sng" dirty="0" smtClean="0"/>
              <a:t>Open Source:</a:t>
            </a:r>
            <a:endParaRPr lang="en-US" b="1" u="sng" dirty="0"/>
          </a:p>
          <a:p>
            <a:r>
              <a:rPr lang="en-US" b="1" dirty="0" smtClean="0"/>
              <a:t>Cypress</a:t>
            </a:r>
            <a:r>
              <a:rPr lang="en-US" dirty="0" smtClean="0"/>
              <a:t> </a:t>
            </a:r>
            <a:r>
              <a:rPr lang="en-US" b="1" dirty="0" smtClean="0"/>
              <a:t>Visual Regression </a:t>
            </a:r>
            <a:r>
              <a:rPr lang="en-US" dirty="0"/>
              <a:t>(pixel by </a:t>
            </a:r>
            <a:r>
              <a:rPr lang="en-US" dirty="0" smtClean="0"/>
              <a:t>pixel)</a:t>
            </a:r>
            <a:endParaRPr lang="en-US" b="1" dirty="0" smtClean="0"/>
          </a:p>
          <a:p>
            <a:r>
              <a:rPr lang="en-US" b="1" dirty="0" err="1" smtClean="0"/>
              <a:t>BackstopJS</a:t>
            </a:r>
            <a:r>
              <a:rPr lang="en-US" b="1" dirty="0" smtClean="0"/>
              <a:t> </a:t>
            </a:r>
            <a:r>
              <a:rPr lang="en-US" dirty="0" smtClean="0"/>
              <a:t>(DOM snapshot)</a:t>
            </a:r>
          </a:p>
          <a:p>
            <a:endParaRPr lang="en-US" b="1" dirty="0"/>
          </a:p>
          <a:p>
            <a:pPr marL="0" indent="0">
              <a:buNone/>
            </a:pPr>
            <a:r>
              <a:rPr lang="en-US" b="1" u="sng" dirty="0" smtClean="0"/>
              <a:t>Paid:</a:t>
            </a:r>
          </a:p>
          <a:p>
            <a:r>
              <a:rPr lang="en-US" b="1" dirty="0" smtClean="0"/>
              <a:t>Percy </a:t>
            </a:r>
            <a:r>
              <a:rPr lang="en-US" dirty="0" smtClean="0"/>
              <a:t>(pixel by pixel, </a:t>
            </a:r>
            <a:r>
              <a:rPr lang="en-US" dirty="0" err="1" smtClean="0"/>
              <a:t>BrowserStack</a:t>
            </a:r>
            <a:r>
              <a:rPr lang="en-US" dirty="0" smtClean="0"/>
              <a:t>)</a:t>
            </a:r>
          </a:p>
          <a:p>
            <a:r>
              <a:rPr lang="en-US" b="1" dirty="0" err="1" smtClean="0"/>
              <a:t>Diffy</a:t>
            </a:r>
            <a:r>
              <a:rPr lang="en-US" b="1" dirty="0" smtClean="0"/>
              <a:t> </a:t>
            </a:r>
            <a:r>
              <a:rPr lang="en-US" dirty="0"/>
              <a:t>(pixel by </a:t>
            </a:r>
            <a:r>
              <a:rPr lang="en-US" dirty="0" smtClean="0"/>
              <a:t>pixel + custom)</a:t>
            </a:r>
            <a:endParaRPr lang="en-US" b="1" dirty="0" smtClean="0"/>
          </a:p>
          <a:p>
            <a:r>
              <a:rPr lang="en-US" b="1" dirty="0" smtClean="0"/>
              <a:t>Screener</a:t>
            </a:r>
            <a:r>
              <a:rPr lang="en-US" dirty="0" smtClean="0"/>
              <a:t> (</a:t>
            </a:r>
            <a:r>
              <a:rPr lang="en-US" dirty="0" err="1" smtClean="0"/>
              <a:t>SauceLabs</a:t>
            </a:r>
            <a:r>
              <a:rPr lang="en-US" dirty="0" smtClean="0"/>
              <a:t>)</a:t>
            </a:r>
          </a:p>
          <a:p>
            <a:r>
              <a:rPr lang="en-US" b="1" dirty="0" err="1" smtClean="0"/>
              <a:t>Applitools</a:t>
            </a:r>
            <a:r>
              <a:rPr lang="en-US" b="1" dirty="0" smtClean="0"/>
              <a:t> </a:t>
            </a:r>
            <a:r>
              <a:rPr lang="en-US" dirty="0" smtClean="0"/>
              <a:t>(AI)</a:t>
            </a:r>
          </a:p>
          <a:p>
            <a:endParaRPr lang="en-US" b="1" dirty="0"/>
          </a:p>
          <a:p>
            <a:endParaRPr lang="en-US" dirty="0" smtClean="0"/>
          </a:p>
          <a:p>
            <a:endParaRPr lang="en-US" dirty="0"/>
          </a:p>
        </p:txBody>
      </p:sp>
    </p:spTree>
    <p:extLst>
      <p:ext uri="{BB962C8B-B14F-4D97-AF65-F5344CB8AC3E}">
        <p14:creationId xmlns:p14="http://schemas.microsoft.com/office/powerpoint/2010/main" val="344948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 xmlns:a16="http://schemas.microsoft.com/office/drawing/2014/main" id="{8C7ED0B0-AF9F-408E-B6E7-27930AC8C9EB}"/>
              </a:ext>
            </a:extLst>
          </p:cNvPr>
          <p:cNvSpPr>
            <a:spLocks noGrp="1"/>
          </p:cNvSpPr>
          <p:nvPr>
            <p:ph type="pic" sz="quarter" idx="15"/>
          </p:nvPr>
        </p:nvSpPr>
        <p:spPr/>
      </p:sp>
      <p:sp>
        <p:nvSpPr>
          <p:cNvPr id="4" name="Content Placeholder 3">
            <a:extLst>
              <a:ext uri="{FF2B5EF4-FFF2-40B4-BE49-F238E27FC236}">
                <a16:creationId xmlns="" xmlns:a16="http://schemas.microsoft.com/office/drawing/2014/main" id="{FF48844C-61EA-4736-9A05-B16CF56A1642}"/>
              </a:ext>
            </a:extLst>
          </p:cNvPr>
          <p:cNvSpPr>
            <a:spLocks noGrp="1"/>
          </p:cNvSpPr>
          <p:nvPr>
            <p:ph sz="quarter" idx="13"/>
          </p:nvPr>
        </p:nvSpPr>
        <p:spPr>
          <a:xfrm>
            <a:off x="1515852" y="1376280"/>
            <a:ext cx="6120190" cy="2052637"/>
          </a:xfrm>
        </p:spPr>
        <p:txBody>
          <a:bodyPr/>
          <a:lstStyle/>
          <a:p>
            <a:pPr algn="ctr"/>
            <a:r>
              <a:rPr lang="en-US" dirty="0"/>
              <a:t>UI Testing challenges</a:t>
            </a:r>
          </a:p>
        </p:txBody>
      </p:sp>
    </p:spTree>
    <p:extLst>
      <p:ext uri="{BB962C8B-B14F-4D97-AF65-F5344CB8AC3E}">
        <p14:creationId xmlns:p14="http://schemas.microsoft.com/office/powerpoint/2010/main" val="13943407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Testing challenges</a:t>
            </a:r>
            <a:endParaRPr lang="en-US" dirty="0"/>
          </a:p>
        </p:txBody>
      </p:sp>
      <p:sp>
        <p:nvSpPr>
          <p:cNvPr id="3" name="Text Placeholder 2"/>
          <p:cNvSpPr>
            <a:spLocks noGrp="1"/>
          </p:cNvSpPr>
          <p:nvPr>
            <p:ph type="body" sz="quarter" idx="35"/>
          </p:nvPr>
        </p:nvSpPr>
        <p:spPr/>
        <p:txBody>
          <a:bodyPr/>
          <a:lstStyle/>
          <a:p>
            <a:r>
              <a:rPr lang="en-US" b="1" dirty="0"/>
              <a:t>High Initial </a:t>
            </a:r>
            <a:r>
              <a:rPr lang="en-US" b="1" dirty="0" smtClean="0"/>
              <a:t>Investment</a:t>
            </a:r>
          </a:p>
          <a:p>
            <a:r>
              <a:rPr lang="en-US" b="1" dirty="0"/>
              <a:t>Finding the Right Automation </a:t>
            </a:r>
            <a:r>
              <a:rPr lang="en-US" b="1" dirty="0" smtClean="0"/>
              <a:t>Tool</a:t>
            </a:r>
          </a:p>
          <a:p>
            <a:r>
              <a:rPr lang="en-US" b="1" dirty="0" smtClean="0"/>
              <a:t>High </a:t>
            </a:r>
            <a:r>
              <a:rPr lang="en-US" b="1" dirty="0"/>
              <a:t>Maintenance Due to Changing </a:t>
            </a:r>
            <a:r>
              <a:rPr lang="en-US" b="1" dirty="0" smtClean="0"/>
              <a:t>UI</a:t>
            </a:r>
          </a:p>
          <a:p>
            <a:r>
              <a:rPr lang="en-US" b="1" dirty="0"/>
              <a:t>Identify Test Cases Suitable for </a:t>
            </a:r>
            <a:r>
              <a:rPr lang="en-US" b="1" dirty="0" smtClean="0"/>
              <a:t>Automation</a:t>
            </a:r>
          </a:p>
          <a:p>
            <a:r>
              <a:rPr lang="en-US" b="1" dirty="0" smtClean="0"/>
              <a:t>Stability</a:t>
            </a:r>
          </a:p>
          <a:p>
            <a:r>
              <a:rPr lang="en-US" b="1" dirty="0" smtClean="0"/>
              <a:t>Cross browser, multiple device/platform testing</a:t>
            </a:r>
            <a:endParaRPr lang="en-US" b="1" dirty="0"/>
          </a:p>
        </p:txBody>
      </p:sp>
    </p:spTree>
    <p:extLst>
      <p:ext uri="{BB962C8B-B14F-4D97-AF65-F5344CB8AC3E}">
        <p14:creationId xmlns:p14="http://schemas.microsoft.com/office/powerpoint/2010/main" val="13498032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a:t>
            </a:r>
            <a:r>
              <a:rPr lang="en-US" dirty="0" smtClean="0"/>
              <a:t>Testing Best Practices</a:t>
            </a:r>
            <a:endParaRPr lang="en-US" dirty="0"/>
          </a:p>
        </p:txBody>
      </p:sp>
      <p:sp>
        <p:nvSpPr>
          <p:cNvPr id="3" name="Text Placeholder 2"/>
          <p:cNvSpPr>
            <a:spLocks noGrp="1"/>
          </p:cNvSpPr>
          <p:nvPr>
            <p:ph type="body" sz="quarter" idx="35"/>
          </p:nvPr>
        </p:nvSpPr>
        <p:spPr/>
        <p:txBody>
          <a:bodyPr/>
          <a:lstStyle/>
          <a:p>
            <a:r>
              <a:rPr lang="en-US" dirty="0"/>
              <a:t>Do not rely </a:t>
            </a:r>
            <a:r>
              <a:rPr lang="en-US" b="1" dirty="0"/>
              <a:t>ONLY</a:t>
            </a:r>
            <a:r>
              <a:rPr lang="en-US" dirty="0"/>
              <a:t> on UI test </a:t>
            </a:r>
            <a:r>
              <a:rPr lang="en-US" dirty="0" smtClean="0"/>
              <a:t>automation</a:t>
            </a:r>
          </a:p>
          <a:p>
            <a:r>
              <a:rPr lang="en-US" b="1" dirty="0"/>
              <a:t>ALWAYS</a:t>
            </a:r>
            <a:r>
              <a:rPr lang="en-US" dirty="0"/>
              <a:t> use test design patterns and </a:t>
            </a:r>
            <a:r>
              <a:rPr lang="en-US" dirty="0" smtClean="0"/>
              <a:t>principles</a:t>
            </a:r>
          </a:p>
          <a:p>
            <a:r>
              <a:rPr lang="en-US" b="1" dirty="0"/>
              <a:t>NEVER</a:t>
            </a:r>
            <a:r>
              <a:rPr lang="en-US" dirty="0"/>
              <a:t> use </a:t>
            </a:r>
            <a:r>
              <a:rPr lang="en-US" dirty="0" err="1"/>
              <a:t>Thread.sleep</a:t>
            </a:r>
            <a:r>
              <a:rPr lang="en-US" dirty="0"/>
              <a:t>() unless there are specific test </a:t>
            </a:r>
            <a:r>
              <a:rPr lang="en-US" dirty="0" smtClean="0"/>
              <a:t>requirements</a:t>
            </a:r>
          </a:p>
          <a:p>
            <a:r>
              <a:rPr lang="en-US" dirty="0"/>
              <a:t>All tests should be small and independent</a:t>
            </a:r>
          </a:p>
          <a:p>
            <a:r>
              <a:rPr lang="en-US" dirty="0" smtClean="0"/>
              <a:t>Take </a:t>
            </a:r>
            <a:r>
              <a:rPr lang="en-US" dirty="0"/>
              <a:t>screenshots for failure </a:t>
            </a:r>
            <a:r>
              <a:rPr lang="en-US" dirty="0" smtClean="0"/>
              <a:t>investigation</a:t>
            </a:r>
          </a:p>
          <a:p>
            <a:r>
              <a:rPr lang="en-US" dirty="0" smtClean="0"/>
              <a:t>Run tests in parallel</a:t>
            </a:r>
          </a:p>
          <a:p>
            <a:endParaRPr lang="en-US" dirty="0" smtClean="0"/>
          </a:p>
          <a:p>
            <a:endParaRPr lang="en-US" dirty="0"/>
          </a:p>
        </p:txBody>
      </p:sp>
    </p:spTree>
    <p:extLst>
      <p:ext uri="{BB962C8B-B14F-4D97-AF65-F5344CB8AC3E}">
        <p14:creationId xmlns:p14="http://schemas.microsoft.com/office/powerpoint/2010/main" val="17984531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 xmlns:a16="http://schemas.microsoft.com/office/drawing/2014/main" id="{8C7ED0B0-AF9F-408E-B6E7-27930AC8C9EB}"/>
              </a:ext>
            </a:extLst>
          </p:cNvPr>
          <p:cNvSpPr>
            <a:spLocks noGrp="1"/>
          </p:cNvSpPr>
          <p:nvPr>
            <p:ph type="pic" sz="quarter" idx="15"/>
          </p:nvPr>
        </p:nvSpPr>
        <p:spPr/>
      </p:sp>
      <p:sp>
        <p:nvSpPr>
          <p:cNvPr id="4" name="Content Placeholder 3">
            <a:extLst>
              <a:ext uri="{FF2B5EF4-FFF2-40B4-BE49-F238E27FC236}">
                <a16:creationId xmlns="" xmlns:a16="http://schemas.microsoft.com/office/drawing/2014/main" id="{FF48844C-61EA-4736-9A05-B16CF56A1642}"/>
              </a:ext>
            </a:extLst>
          </p:cNvPr>
          <p:cNvSpPr>
            <a:spLocks noGrp="1"/>
          </p:cNvSpPr>
          <p:nvPr>
            <p:ph sz="quarter" idx="13"/>
          </p:nvPr>
        </p:nvSpPr>
        <p:spPr>
          <a:xfrm>
            <a:off x="1515852" y="1376280"/>
            <a:ext cx="6120190" cy="2052637"/>
          </a:xfrm>
        </p:spPr>
        <p:txBody>
          <a:bodyPr/>
          <a:lstStyle/>
          <a:p>
            <a:pPr algn="ctr"/>
            <a:r>
              <a:rPr lang="en-US" dirty="0" smtClean="0"/>
              <a:t>Reporting</a:t>
            </a:r>
            <a:endParaRPr lang="en-US" dirty="0"/>
          </a:p>
        </p:txBody>
      </p:sp>
    </p:spTree>
    <p:extLst>
      <p:ext uri="{BB962C8B-B14F-4D97-AF65-F5344CB8AC3E}">
        <p14:creationId xmlns:p14="http://schemas.microsoft.com/office/powerpoint/2010/main" val="24640928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Customized Report</a:t>
            </a:r>
            <a:endParaRPr lang="en-US" dirty="0"/>
          </a:p>
        </p:txBody>
      </p:sp>
      <p:sp>
        <p:nvSpPr>
          <p:cNvPr id="3" name="Text Placeholder 2"/>
          <p:cNvSpPr>
            <a:spLocks noGrp="1"/>
          </p:cNvSpPr>
          <p:nvPr>
            <p:ph type="body" sz="quarter" idx="35"/>
          </p:nvPr>
        </p:nvSpPr>
        <p:spPr/>
        <p:txBody>
          <a:bodyPr/>
          <a:lstStyle/>
          <a:p>
            <a:endParaRPr lang="en-US" dirty="0"/>
          </a:p>
        </p:txBody>
      </p:sp>
      <p:pic>
        <p:nvPicPr>
          <p:cNvPr id="4" name="Google Shape;847;p164"/>
          <p:cNvPicPr preferRelativeResize="0"/>
          <p:nvPr/>
        </p:nvPicPr>
        <p:blipFill rotWithShape="1">
          <a:blip r:embed="rId2">
            <a:alphaModFix/>
          </a:blip>
          <a:srcRect l="1030"/>
          <a:stretch/>
        </p:blipFill>
        <p:spPr>
          <a:xfrm>
            <a:off x="365760" y="1279272"/>
            <a:ext cx="11673000" cy="4846320"/>
          </a:xfrm>
          <a:prstGeom prst="rect">
            <a:avLst/>
          </a:prstGeom>
          <a:noFill/>
          <a:ln>
            <a:noFill/>
          </a:ln>
        </p:spPr>
      </p:pic>
    </p:spTree>
    <p:extLst>
      <p:ext uri="{BB962C8B-B14F-4D97-AF65-F5344CB8AC3E}">
        <p14:creationId xmlns:p14="http://schemas.microsoft.com/office/powerpoint/2010/main" val="37535911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 Generator Libraries</a:t>
            </a:r>
            <a:endParaRPr lang="en-US" dirty="0"/>
          </a:p>
        </p:txBody>
      </p:sp>
      <p:sp>
        <p:nvSpPr>
          <p:cNvPr id="3" name="Text Placeholder 2"/>
          <p:cNvSpPr>
            <a:spLocks noGrp="1"/>
          </p:cNvSpPr>
          <p:nvPr>
            <p:ph type="body" sz="quarter" idx="35"/>
          </p:nvPr>
        </p:nvSpPr>
        <p:spPr>
          <a:xfrm>
            <a:off x="838200" y="1088947"/>
            <a:ext cx="11049000" cy="4681538"/>
          </a:xfrm>
        </p:spPr>
        <p:txBody>
          <a:bodyPr/>
          <a:lstStyle/>
          <a:p>
            <a:r>
              <a:rPr lang="en-US" dirty="0"/>
              <a:t>Robot Framework </a:t>
            </a:r>
            <a:r>
              <a:rPr lang="en-US" dirty="0" smtClean="0"/>
              <a:t>Report</a:t>
            </a:r>
            <a:endParaRPr lang="en-US" dirty="0"/>
          </a:p>
          <a:p>
            <a:pPr lvl="1"/>
            <a:r>
              <a:rPr lang="en-US" dirty="0" smtClean="0"/>
              <a:t>Built-in library</a:t>
            </a:r>
          </a:p>
          <a:p>
            <a:pPr lvl="1"/>
            <a:r>
              <a:rPr lang="en-US" dirty="0" smtClean="0"/>
              <a:t>Provide overview of all tests execution, console logs, failure screenshots</a:t>
            </a:r>
          </a:p>
        </p:txBody>
      </p:sp>
      <p:pic>
        <p:nvPicPr>
          <p:cNvPr id="5" name="Picture 4"/>
          <p:cNvPicPr>
            <a:picLocks noChangeAspect="1"/>
          </p:cNvPicPr>
          <p:nvPr/>
        </p:nvPicPr>
        <p:blipFill>
          <a:blip r:embed="rId2"/>
          <a:stretch>
            <a:fillRect/>
          </a:stretch>
        </p:blipFill>
        <p:spPr>
          <a:xfrm>
            <a:off x="1057525" y="2507832"/>
            <a:ext cx="9210675" cy="5114925"/>
          </a:xfrm>
          <a:prstGeom prst="rect">
            <a:avLst/>
          </a:prstGeom>
        </p:spPr>
      </p:pic>
    </p:spTree>
    <p:extLst>
      <p:ext uri="{BB962C8B-B14F-4D97-AF65-F5344CB8AC3E}">
        <p14:creationId xmlns:p14="http://schemas.microsoft.com/office/powerpoint/2010/main" val="3366230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 name="Picture 289"/>
          <p:cNvPicPr/>
          <p:nvPr/>
        </p:nvPicPr>
        <p:blipFill>
          <a:blip r:embed="rId3"/>
          <a:stretch/>
        </p:blipFill>
        <p:spPr>
          <a:xfrm rot="21576000">
            <a:off x="2120400" y="1037160"/>
            <a:ext cx="9012960" cy="5140800"/>
          </a:xfrm>
          <a:prstGeom prst="rect">
            <a:avLst/>
          </a:prstGeom>
          <a:ln>
            <a:noFill/>
          </a:ln>
        </p:spPr>
      </p:pic>
      <p:sp>
        <p:nvSpPr>
          <p:cNvPr id="4" name="Title 6">
            <a:extLst>
              <a:ext uri="{FF2B5EF4-FFF2-40B4-BE49-F238E27FC236}">
                <a16:creationId xmlns:a16="http://schemas.microsoft.com/office/drawing/2014/main" xmlns="" id="{2988E031-DCEC-4271-95BA-E02AC0A4ED29}"/>
              </a:ext>
            </a:extLst>
          </p:cNvPr>
          <p:cNvSpPr txBox="1">
            <a:spLocks/>
          </p:cNvSpPr>
          <p:nvPr/>
        </p:nvSpPr>
        <p:spPr>
          <a:xfrm>
            <a:off x="838200" y="405446"/>
            <a:ext cx="10515600" cy="538696"/>
          </a:xfrm>
          <a:prstGeom prst="rect">
            <a:avLst/>
          </a:prstGeom>
        </p:spPr>
        <p:txBody>
          <a:bodyPr/>
          <a:lstStyle>
            <a:lvl1pPr algn="l" defTabSz="914400" rtl="0" eaLnBrk="1" latinLnBrk="0" hangingPunct="1">
              <a:lnSpc>
                <a:spcPct val="90000"/>
              </a:lnSpc>
              <a:spcBef>
                <a:spcPct val="0"/>
              </a:spcBef>
              <a:buNone/>
              <a:defRPr lang="en-US" sz="3200" b="1" i="0" kern="1200" dirty="0" smtClean="0">
                <a:solidFill>
                  <a:srgbClr val="E30613"/>
                </a:solidFill>
                <a:latin typeface="Arial" panose="020B0604020202020204" pitchFamily="34" charset="0"/>
                <a:ea typeface="Arial" panose="020B0604020202020204" pitchFamily="34" charset="0"/>
                <a:cs typeface="Arial" panose="020B0604020202020204" pitchFamily="34" charset="0"/>
              </a:defRPr>
            </a:lvl1pPr>
          </a:lstStyle>
          <a:p>
            <a:pPr>
              <a:lnSpc>
                <a:spcPct val="100000"/>
              </a:lnSpc>
            </a:pPr>
            <a:r>
              <a:rPr lang="en-US" dirty="0">
                <a:latin typeface="Arial"/>
                <a:cs typeface="Arial"/>
              </a:rPr>
              <a:t>POM with BDD</a:t>
            </a:r>
          </a:p>
        </p:txBody>
      </p:sp>
    </p:spTree>
    <p:extLst>
      <p:ext uri="{BB962C8B-B14F-4D97-AF65-F5344CB8AC3E}">
        <p14:creationId xmlns:p14="http://schemas.microsoft.com/office/powerpoint/2010/main" val="261954678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Allure Report</a:t>
            </a:r>
            <a:endParaRPr lang="en-US" dirty="0"/>
          </a:p>
        </p:txBody>
      </p:sp>
      <p:pic>
        <p:nvPicPr>
          <p:cNvPr id="4" name="Picture 3"/>
          <p:cNvPicPr>
            <a:picLocks noChangeAspect="1"/>
          </p:cNvPicPr>
          <p:nvPr/>
        </p:nvPicPr>
        <p:blipFill>
          <a:blip r:embed="rId3"/>
          <a:stretch>
            <a:fillRect/>
          </a:stretch>
        </p:blipFill>
        <p:spPr>
          <a:xfrm>
            <a:off x="1047963" y="1151803"/>
            <a:ext cx="10548135" cy="5288038"/>
          </a:xfrm>
          <a:prstGeom prst="rect">
            <a:avLst/>
          </a:prstGeom>
        </p:spPr>
      </p:pic>
    </p:spTree>
    <p:extLst>
      <p:ext uri="{BB962C8B-B14F-4D97-AF65-F5344CB8AC3E}">
        <p14:creationId xmlns:p14="http://schemas.microsoft.com/office/powerpoint/2010/main" val="4473004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AI-powered </a:t>
            </a:r>
            <a:r>
              <a:rPr lang="en-US" dirty="0" err="1" smtClean="0"/>
              <a:t>ReportPortal</a:t>
            </a:r>
            <a:r>
              <a:rPr lang="en-US" dirty="0"/>
              <a:t/>
            </a:r>
            <a:br>
              <a:rPr lang="en-US" dirty="0"/>
            </a:br>
            <a:endParaRPr lang="en-US" dirty="0"/>
          </a:p>
        </p:txBody>
      </p:sp>
      <p:pic>
        <p:nvPicPr>
          <p:cNvPr id="4" name="Picture 3"/>
          <p:cNvPicPr>
            <a:picLocks noChangeAspect="1"/>
          </p:cNvPicPr>
          <p:nvPr/>
        </p:nvPicPr>
        <p:blipFill>
          <a:blip r:embed="rId3"/>
          <a:stretch>
            <a:fillRect/>
          </a:stretch>
        </p:blipFill>
        <p:spPr>
          <a:xfrm>
            <a:off x="1759663" y="1076380"/>
            <a:ext cx="8672673" cy="5445247"/>
          </a:xfrm>
          <a:prstGeom prst="rect">
            <a:avLst/>
          </a:prstGeom>
        </p:spPr>
      </p:pic>
    </p:spTree>
    <p:extLst>
      <p:ext uri="{BB962C8B-B14F-4D97-AF65-F5344CB8AC3E}">
        <p14:creationId xmlns:p14="http://schemas.microsoft.com/office/powerpoint/2010/main" val="788194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951992"/>
            <a:ext cx="5852160" cy="3145536"/>
          </a:xfrm>
          <a:prstGeom prst="rect">
            <a:avLst/>
          </a:prstGeom>
        </p:spPr>
      </p:pic>
      <p:sp>
        <p:nvSpPr>
          <p:cNvPr id="4" name="Title 1"/>
          <p:cNvSpPr>
            <a:spLocks noGrp="1"/>
          </p:cNvSpPr>
          <p:nvPr>
            <p:ph type="title"/>
          </p:nvPr>
        </p:nvSpPr>
        <p:spPr>
          <a:xfrm>
            <a:off x="4724662" y="4567543"/>
            <a:ext cx="2803635" cy="538696"/>
          </a:xfrm>
        </p:spPr>
        <p:txBody>
          <a:bodyPr/>
          <a:lstStyle/>
          <a:p>
            <a:r>
              <a:rPr lang="en-US" dirty="0" smtClean="0"/>
              <a:t>THANK YOU</a:t>
            </a:r>
            <a:endParaRPr lang="en-US" dirty="0"/>
          </a:p>
        </p:txBody>
      </p:sp>
    </p:spTree>
    <p:extLst>
      <p:ext uri="{BB962C8B-B14F-4D97-AF65-F5344CB8AC3E}">
        <p14:creationId xmlns:p14="http://schemas.microsoft.com/office/powerpoint/2010/main" val="30969502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Keyword Driven Framework</a:t>
            </a:r>
            <a:endParaRPr lang="en-US" dirty="0"/>
          </a:p>
        </p:txBody>
      </p:sp>
      <p:sp>
        <p:nvSpPr>
          <p:cNvPr id="3" name="Oval 2"/>
          <p:cNvSpPr/>
          <p:nvPr/>
        </p:nvSpPr>
        <p:spPr>
          <a:xfrm>
            <a:off x="1089763" y="1427967"/>
            <a:ext cx="1966587" cy="16409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Keyword Driven Framework</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763" y="4370319"/>
            <a:ext cx="7613967" cy="1919276"/>
          </a:xfrm>
          <a:prstGeom prst="rect">
            <a:avLst/>
          </a:prstGeom>
        </p:spPr>
      </p:pic>
      <p:pic>
        <p:nvPicPr>
          <p:cNvPr id="9" name="Google Shape;694;p147"/>
          <p:cNvPicPr preferRelativeResize="0"/>
          <p:nvPr/>
        </p:nvPicPr>
        <p:blipFill rotWithShape="1">
          <a:blip r:embed="rId4">
            <a:alphaModFix/>
          </a:blip>
          <a:srcRect/>
          <a:stretch/>
        </p:blipFill>
        <p:spPr>
          <a:xfrm>
            <a:off x="3048000" y="1107078"/>
            <a:ext cx="9144000" cy="2612520"/>
          </a:xfrm>
          <a:prstGeom prst="rect">
            <a:avLst/>
          </a:prstGeom>
          <a:noFill/>
          <a:ln>
            <a:noFill/>
          </a:ln>
        </p:spPr>
      </p:pic>
    </p:spTree>
    <p:extLst>
      <p:ext uri="{BB962C8B-B14F-4D97-AF65-F5344CB8AC3E}">
        <p14:creationId xmlns:p14="http://schemas.microsoft.com/office/powerpoint/2010/main" val="39046055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Driven Framework</a:t>
            </a:r>
            <a:endParaRPr lang="en-US" dirty="0"/>
          </a:p>
        </p:txBody>
      </p:sp>
      <p:sp>
        <p:nvSpPr>
          <p:cNvPr id="3" name="Oval 2"/>
          <p:cNvSpPr/>
          <p:nvPr/>
        </p:nvSpPr>
        <p:spPr>
          <a:xfrm>
            <a:off x="1089763" y="1427967"/>
            <a:ext cx="1966587" cy="164091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Driven Framework</a:t>
            </a:r>
            <a:endParaRPr lang="en-US" dirty="0"/>
          </a:p>
        </p:txBody>
      </p:sp>
      <p:pic>
        <p:nvPicPr>
          <p:cNvPr id="5" name="Google Shape;680;p146"/>
          <p:cNvPicPr preferRelativeResize="0"/>
          <p:nvPr/>
        </p:nvPicPr>
        <p:blipFill rotWithShape="1">
          <a:blip r:embed="rId3">
            <a:alphaModFix/>
          </a:blip>
          <a:srcRect/>
          <a:stretch/>
        </p:blipFill>
        <p:spPr>
          <a:xfrm>
            <a:off x="3290474" y="1123170"/>
            <a:ext cx="8156880" cy="3615840"/>
          </a:xfrm>
          <a:prstGeom prst="rect">
            <a:avLst/>
          </a:prstGeom>
          <a:noFill/>
          <a:ln>
            <a:no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763" y="4918038"/>
            <a:ext cx="8142086" cy="1352167"/>
          </a:xfrm>
          <a:prstGeom prst="rect">
            <a:avLst/>
          </a:prstGeom>
        </p:spPr>
      </p:pic>
    </p:spTree>
    <p:extLst>
      <p:ext uri="{BB962C8B-B14F-4D97-AF65-F5344CB8AC3E}">
        <p14:creationId xmlns:p14="http://schemas.microsoft.com/office/powerpoint/2010/main" val="20057437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Driven Framework</a:t>
            </a:r>
            <a:endParaRPr lang="en-US" dirty="0"/>
          </a:p>
        </p:txBody>
      </p:sp>
      <p:sp>
        <p:nvSpPr>
          <p:cNvPr id="3" name="Oval 2"/>
          <p:cNvSpPr/>
          <p:nvPr/>
        </p:nvSpPr>
        <p:spPr>
          <a:xfrm>
            <a:off x="1089763" y="1427967"/>
            <a:ext cx="1966587" cy="16409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Hybrid Driven Framework</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904" y="1308026"/>
            <a:ext cx="6568214" cy="253746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763" y="4462024"/>
            <a:ext cx="8786215" cy="1775938"/>
          </a:xfrm>
          <a:prstGeom prst="rect">
            <a:avLst/>
          </a:prstGeom>
        </p:spPr>
      </p:pic>
    </p:spTree>
    <p:extLst>
      <p:ext uri="{BB962C8B-B14F-4D97-AF65-F5344CB8AC3E}">
        <p14:creationId xmlns:p14="http://schemas.microsoft.com/office/powerpoint/2010/main" val="38747784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 xmlns:a16="http://schemas.microsoft.com/office/drawing/2014/main" id="{8C7ED0B0-AF9F-408E-B6E7-27930AC8C9EB}"/>
              </a:ext>
            </a:extLst>
          </p:cNvPr>
          <p:cNvSpPr>
            <a:spLocks noGrp="1"/>
          </p:cNvSpPr>
          <p:nvPr>
            <p:ph type="pic" sz="quarter" idx="15"/>
          </p:nvPr>
        </p:nvSpPr>
        <p:spPr/>
      </p:sp>
      <p:sp>
        <p:nvSpPr>
          <p:cNvPr id="4" name="Content Placeholder 3">
            <a:extLst>
              <a:ext uri="{FF2B5EF4-FFF2-40B4-BE49-F238E27FC236}">
                <a16:creationId xmlns="" xmlns:a16="http://schemas.microsoft.com/office/drawing/2014/main" id="{FF48844C-61EA-4736-9A05-B16CF56A1642}"/>
              </a:ext>
            </a:extLst>
          </p:cNvPr>
          <p:cNvSpPr>
            <a:spLocks noGrp="1"/>
          </p:cNvSpPr>
          <p:nvPr>
            <p:ph sz="quarter" idx="13"/>
          </p:nvPr>
        </p:nvSpPr>
        <p:spPr>
          <a:xfrm>
            <a:off x="1515852" y="1376280"/>
            <a:ext cx="6120190" cy="2052637"/>
          </a:xfrm>
        </p:spPr>
        <p:txBody>
          <a:bodyPr/>
          <a:lstStyle/>
          <a:p>
            <a:r>
              <a:rPr lang="en-US" dirty="0"/>
              <a:t>Common UI </a:t>
            </a:r>
            <a:r>
              <a:rPr lang="en-US" dirty="0" smtClean="0"/>
              <a:t>Test Automation </a:t>
            </a:r>
            <a:r>
              <a:rPr lang="en-US" dirty="0"/>
              <a:t>Tools</a:t>
            </a:r>
            <a:br>
              <a:rPr lang="en-US" dirty="0"/>
            </a:br>
            <a:endParaRPr lang="en-US" dirty="0"/>
          </a:p>
        </p:txBody>
      </p:sp>
    </p:spTree>
    <p:extLst>
      <p:ext uri="{BB962C8B-B14F-4D97-AF65-F5344CB8AC3E}">
        <p14:creationId xmlns:p14="http://schemas.microsoft.com/office/powerpoint/2010/main" val="2319843581"/>
      </p:ext>
    </p:extLst>
  </p:cSld>
  <p:clrMapOvr>
    <a:masterClrMapping/>
  </p:clrMapOvr>
  <p:timing>
    <p:tnLst>
      <p:par>
        <p:cTn id="1" dur="indefinite" restart="never" nodeType="tmRoot"/>
      </p:par>
    </p:tnLst>
  </p:timing>
</p:sld>
</file>

<file path=ppt/theme/theme1.xml><?xml version="1.0" encoding="utf-8"?>
<a:theme xmlns:a="http://schemas.openxmlformats.org/drawingml/2006/main" name="NashTech-presentation">
  <a:themeElements>
    <a:clrScheme name="Custom 1">
      <a:dk1>
        <a:srgbClr val="323232"/>
      </a:dk1>
      <a:lt1>
        <a:srgbClr val="FFFFFF"/>
      </a:lt1>
      <a:dk2>
        <a:srgbClr val="691F79"/>
      </a:dk2>
      <a:lt2>
        <a:srgbClr val="F26E32"/>
      </a:lt2>
      <a:accent1>
        <a:srgbClr val="EBEBEB"/>
      </a:accent1>
      <a:accent2>
        <a:srgbClr val="576BE3"/>
      </a:accent2>
      <a:accent3>
        <a:srgbClr val="576BE3"/>
      </a:accent3>
      <a:accent4>
        <a:srgbClr val="E30613"/>
      </a:accent4>
      <a:accent5>
        <a:srgbClr val="E0077E"/>
      </a:accent5>
      <a:accent6>
        <a:srgbClr val="F3AD33"/>
      </a:accent6>
      <a:hlink>
        <a:srgbClr val="E30613"/>
      </a:hlink>
      <a:folHlink>
        <a:srgbClr val="6F71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0D5D976-243F-DB49-93DF-E8864399BEA6}" vid="{D5B3896A-D0FA-4247-8F39-18F836EF2D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rgbClr val="323232"/>
    </a:dk1>
    <a:lt1>
      <a:srgbClr val="FFFFFF"/>
    </a:lt1>
    <a:dk2>
      <a:srgbClr val="691F79"/>
    </a:dk2>
    <a:lt2>
      <a:srgbClr val="F26E32"/>
    </a:lt2>
    <a:accent1>
      <a:srgbClr val="EBEBEB"/>
    </a:accent1>
    <a:accent2>
      <a:srgbClr val="576BE3"/>
    </a:accent2>
    <a:accent3>
      <a:srgbClr val="576BE3"/>
    </a:accent3>
    <a:accent4>
      <a:srgbClr val="E30613"/>
    </a:accent4>
    <a:accent5>
      <a:srgbClr val="E0077E"/>
    </a:accent5>
    <a:accent6>
      <a:srgbClr val="F3AD33"/>
    </a:accent6>
    <a:hlink>
      <a:srgbClr val="E30613"/>
    </a:hlink>
    <a:folHlink>
      <a:srgbClr val="6F717D"/>
    </a:folHlink>
  </a:clrScheme>
</a:themeOverride>
</file>

<file path=ppt/theme/themeOverride2.xml><?xml version="1.0" encoding="utf-8"?>
<a:themeOverride xmlns:a="http://schemas.openxmlformats.org/drawingml/2006/main">
  <a:clrScheme name="Custom 1">
    <a:dk1>
      <a:srgbClr val="323232"/>
    </a:dk1>
    <a:lt1>
      <a:srgbClr val="FFFFFF"/>
    </a:lt1>
    <a:dk2>
      <a:srgbClr val="691F79"/>
    </a:dk2>
    <a:lt2>
      <a:srgbClr val="F26E32"/>
    </a:lt2>
    <a:accent1>
      <a:srgbClr val="EBEBEB"/>
    </a:accent1>
    <a:accent2>
      <a:srgbClr val="576BE3"/>
    </a:accent2>
    <a:accent3>
      <a:srgbClr val="576BE3"/>
    </a:accent3>
    <a:accent4>
      <a:srgbClr val="E30613"/>
    </a:accent4>
    <a:accent5>
      <a:srgbClr val="E0077E"/>
    </a:accent5>
    <a:accent6>
      <a:srgbClr val="F3AD33"/>
    </a:accent6>
    <a:hlink>
      <a:srgbClr val="E30613"/>
    </a:hlink>
    <a:folHlink>
      <a:srgbClr val="6F717D"/>
    </a:folHlink>
  </a:clrScheme>
</a:themeOverride>
</file>

<file path=ppt/theme/themeOverride3.xml><?xml version="1.0" encoding="utf-8"?>
<a:themeOverride xmlns:a="http://schemas.openxmlformats.org/drawingml/2006/main">
  <a:clrScheme name="Custom 1">
    <a:dk1>
      <a:srgbClr val="323232"/>
    </a:dk1>
    <a:lt1>
      <a:srgbClr val="FFFFFF"/>
    </a:lt1>
    <a:dk2>
      <a:srgbClr val="691F79"/>
    </a:dk2>
    <a:lt2>
      <a:srgbClr val="F26E32"/>
    </a:lt2>
    <a:accent1>
      <a:srgbClr val="EBEBEB"/>
    </a:accent1>
    <a:accent2>
      <a:srgbClr val="576BE3"/>
    </a:accent2>
    <a:accent3>
      <a:srgbClr val="576BE3"/>
    </a:accent3>
    <a:accent4>
      <a:srgbClr val="E30613"/>
    </a:accent4>
    <a:accent5>
      <a:srgbClr val="E0077E"/>
    </a:accent5>
    <a:accent6>
      <a:srgbClr val="F3AD33"/>
    </a:accent6>
    <a:hlink>
      <a:srgbClr val="E30613"/>
    </a:hlink>
    <a:folHlink>
      <a:srgbClr val="6F717D"/>
    </a:folHlink>
  </a:clrScheme>
</a:themeOverride>
</file>

<file path=ppt/theme/themeOverride4.xml><?xml version="1.0" encoding="utf-8"?>
<a:themeOverride xmlns:a="http://schemas.openxmlformats.org/drawingml/2006/main">
  <a:clrScheme name="Custom 1">
    <a:dk1>
      <a:srgbClr val="323232"/>
    </a:dk1>
    <a:lt1>
      <a:srgbClr val="FFFFFF"/>
    </a:lt1>
    <a:dk2>
      <a:srgbClr val="691F79"/>
    </a:dk2>
    <a:lt2>
      <a:srgbClr val="F26E32"/>
    </a:lt2>
    <a:accent1>
      <a:srgbClr val="EBEBEB"/>
    </a:accent1>
    <a:accent2>
      <a:srgbClr val="576BE3"/>
    </a:accent2>
    <a:accent3>
      <a:srgbClr val="576BE3"/>
    </a:accent3>
    <a:accent4>
      <a:srgbClr val="E30613"/>
    </a:accent4>
    <a:accent5>
      <a:srgbClr val="E0077E"/>
    </a:accent5>
    <a:accent6>
      <a:srgbClr val="F3AD33"/>
    </a:accent6>
    <a:hlink>
      <a:srgbClr val="E30613"/>
    </a:hlink>
    <a:folHlink>
      <a:srgbClr val="6F717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F84D2159833041AB99F1E00973A5C8" ma:contentTypeVersion="13" ma:contentTypeDescription="Create a new document." ma:contentTypeScope="" ma:versionID="a19da5fb92e8db47a3adb7ce485e70a8">
  <xsd:schema xmlns:xsd="http://www.w3.org/2001/XMLSchema" xmlns:xs="http://www.w3.org/2001/XMLSchema" xmlns:p="http://schemas.microsoft.com/office/2006/metadata/properties" xmlns:ns3="bd9761ce-dfa3-4ba8-bbb7-450945d3b421" xmlns:ns4="4adc2f39-dc05-4115-acfa-41805378dd14" targetNamespace="http://schemas.microsoft.com/office/2006/metadata/properties" ma:root="true" ma:fieldsID="2363808d65ae81e3a02e1ad4831ea339" ns3:_="" ns4:_="">
    <xsd:import namespace="bd9761ce-dfa3-4ba8-bbb7-450945d3b421"/>
    <xsd:import namespace="4adc2f39-dc05-4115-acfa-41805378dd1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9761ce-dfa3-4ba8-bbb7-450945d3b42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adc2f39-dc05-4115-acfa-41805378dd1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4E0119-0F17-4D4B-B4FE-080594F9FE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9761ce-dfa3-4ba8-bbb7-450945d3b421"/>
    <ds:schemaRef ds:uri="4adc2f39-dc05-4115-acfa-41805378dd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6C3307-F054-4959-9144-4D96D0E24931}">
  <ds:schemaRefs>
    <ds:schemaRef ds:uri="http://purl.org/dc/terms/"/>
    <ds:schemaRef ds:uri="http://schemas.openxmlformats.org/package/2006/metadata/core-properties"/>
    <ds:schemaRef ds:uri="http://purl.org/dc/dcmitype/"/>
    <ds:schemaRef ds:uri="bd9761ce-dfa3-4ba8-bbb7-450945d3b421"/>
    <ds:schemaRef ds:uri="http://schemas.microsoft.com/office/2006/documentManagement/types"/>
    <ds:schemaRef ds:uri="http://schemas.microsoft.com/office/2006/metadata/properties"/>
    <ds:schemaRef ds:uri="http://purl.org/dc/elements/1.1/"/>
    <ds:schemaRef ds:uri="4adc2f39-dc05-4115-acfa-41805378dd14"/>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F919276A-3D42-45D5-B57B-67CFD19FD6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8620</TotalTime>
  <Words>1351</Words>
  <Application>Microsoft Office PowerPoint</Application>
  <PresentationFormat>Widescreen</PresentationFormat>
  <Paragraphs>285</Paragraphs>
  <Slides>52</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Bahnschrift Light</vt:lpstr>
      <vt:lpstr>Calibri</vt:lpstr>
      <vt:lpstr>Comic Sans MS</vt:lpstr>
      <vt:lpstr>Lato</vt:lpstr>
      <vt:lpstr>LucidaGrande</vt:lpstr>
      <vt:lpstr>Symbol</vt:lpstr>
      <vt:lpstr>Wingdings</vt:lpstr>
      <vt:lpstr>NashTech-presentation</vt:lpstr>
      <vt:lpstr>What is UI Automation</vt:lpstr>
      <vt:lpstr>PowerPoint Presentation</vt:lpstr>
      <vt:lpstr>Test Automation Frameworks</vt:lpstr>
      <vt:lpstr>PowerPoint Presentation</vt:lpstr>
      <vt:lpstr>PowerPoint Presentation</vt:lpstr>
      <vt:lpstr>Keyword Driven Framework</vt:lpstr>
      <vt:lpstr>Data Driven Framework</vt:lpstr>
      <vt:lpstr>Hybrid Driven Framework</vt:lpstr>
      <vt:lpstr>PowerPoint Presentation</vt:lpstr>
      <vt:lpstr>Common UI Test Automation Tools </vt:lpstr>
      <vt:lpstr>History of Selenium</vt:lpstr>
      <vt:lpstr>Selenium RC</vt:lpstr>
      <vt:lpstr>Selenium WebDriver (JSON Wire protocol)</vt:lpstr>
      <vt:lpstr>Selenium WebDriver (W3C protocol)</vt:lpstr>
      <vt:lpstr>Json wire - Find Element</vt:lpstr>
      <vt:lpstr>Cypress Architecture</vt:lpstr>
      <vt:lpstr>Pupperteer/Playwright Architecture</vt:lpstr>
      <vt:lpstr>Appium Architecture</vt:lpstr>
      <vt:lpstr>Selenium Waits</vt:lpstr>
      <vt:lpstr>PowerPoint Presentation</vt:lpstr>
      <vt:lpstr>Locator/Selector Strategy</vt:lpstr>
      <vt:lpstr>Locator/Selector Strategy</vt:lpstr>
      <vt:lpstr>PowerPoint Presentation</vt:lpstr>
      <vt:lpstr>Mobile Testing Approaches</vt:lpstr>
      <vt:lpstr>1st Option: Chrome Mobile Emulation </vt:lpstr>
      <vt:lpstr>2nd Option: Android Emulator/Iphone Simulator </vt:lpstr>
      <vt:lpstr>3rd Option: Real Devices </vt:lpstr>
      <vt:lpstr>PowerPoint Presentation</vt:lpstr>
      <vt:lpstr>What is Headless Browser</vt:lpstr>
      <vt:lpstr>Headless Browser</vt:lpstr>
      <vt:lpstr>PowerPoint Presentation</vt:lpstr>
      <vt:lpstr>Distributed UI Testing Solutions</vt:lpstr>
      <vt:lpstr>Selenium Grid</vt:lpstr>
      <vt:lpstr>Selenium Grid</vt:lpstr>
      <vt:lpstr>Selenium Grid (Mobile)</vt:lpstr>
      <vt:lpstr>Cloud-Based Cross Browser Platform</vt:lpstr>
      <vt:lpstr>PowerPoint Presentation</vt:lpstr>
      <vt:lpstr>Visual Bugs</vt:lpstr>
      <vt:lpstr>Visual Validation – How it works</vt:lpstr>
      <vt:lpstr>Three Visual Test Technologies</vt:lpstr>
      <vt:lpstr>Pixel Comparisons  vs Visual AI</vt:lpstr>
      <vt:lpstr>PowerPoint Presentation</vt:lpstr>
      <vt:lpstr>Available Tools</vt:lpstr>
      <vt:lpstr>PowerPoint Presentation</vt:lpstr>
      <vt:lpstr>UI Testing challenges</vt:lpstr>
      <vt:lpstr>UI Testing Best Practices</vt:lpstr>
      <vt:lpstr>PowerPoint Presentation</vt:lpstr>
      <vt:lpstr>Customized Report</vt:lpstr>
      <vt:lpstr>Report Generator Libraries</vt:lpstr>
      <vt:lpstr>Allure Report</vt:lpstr>
      <vt:lpstr>AI-powered ReportPortal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NashTech  Azure DevOp</dc:title>
  <dc:creator>Son Bui</dc:creator>
  <cp:lastModifiedBy>Thach Hoang Ngoc</cp:lastModifiedBy>
  <cp:revision>1030</cp:revision>
  <dcterms:created xsi:type="dcterms:W3CDTF">2020-05-18T09:03:23Z</dcterms:created>
  <dcterms:modified xsi:type="dcterms:W3CDTF">2021-07-20T17:03:34Z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0x010100ECF84D2159833041AB99F1E00973A5C8</vt:lpwstr>
  </property>
  <property fmtid="{D5CDD505-2E9C-101B-9397-08002B2CF9AE}" pid="3" name="Order">
    <vt:r8>2154200</vt:r8>
  </property>
  <property fmtid="{D5CDD505-2E9C-101B-9397-08002B2CF9AE}" pid="4" name="ComplianceAssetId">
    <vt:lpwstr/>
  </property>
</Properties>
</file>